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5" r:id="rId5"/>
  </p:sldMasterIdLst>
  <p:notesMasterIdLst>
    <p:notesMasterId r:id="rId17"/>
  </p:notesMasterIdLst>
  <p:sldIdLst>
    <p:sldId id="276" r:id="rId6"/>
    <p:sldId id="291" r:id="rId7"/>
    <p:sldId id="262" r:id="rId8"/>
    <p:sldId id="2145707146" r:id="rId9"/>
    <p:sldId id="256" r:id="rId10"/>
    <p:sldId id="2145707128" r:id="rId11"/>
    <p:sldId id="2145707147" r:id="rId12"/>
    <p:sldId id="2145707148" r:id="rId13"/>
    <p:sldId id="2145707126" r:id="rId14"/>
    <p:sldId id="257" r:id="rId15"/>
    <p:sldId id="2145707149" r:id="rId16"/>
  </p:sldIdLst>
  <p:sldSz cx="12192000" cy="6858000"/>
  <p:notesSz cx="7102475" cy="10233025"/>
  <p:defaultTextStyle>
    <a:defPPr>
      <a:defRPr lang="en-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521628-BBA1-FAB1-C136-7CFC82D1ABE8}" name="Thérèse Liis Kilk" initials="TK" userId="S::liis.kilk@kliimaministeerium.ee::7ac82b31-4a96-48c5-aeba-7fb38f004ec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087"/>
    <a:srgbClr val="0B6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eskmine laad 2 – rõh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3428"/>
          </a:xfrm>
          <a:prstGeom prst="rect">
            <a:avLst/>
          </a:prstGeom>
        </p:spPr>
        <p:txBody>
          <a:bodyPr vert="horz" lIns="99057" tIns="49528" rIns="99057" bIns="49528" rtlCol="0"/>
          <a:lstStyle>
            <a:lvl1pPr algn="l">
              <a:defRPr sz="1300"/>
            </a:lvl1pPr>
          </a:lstStyle>
          <a:p>
            <a:endParaRPr lang="en-EE"/>
          </a:p>
        </p:txBody>
      </p:sp>
      <p:sp>
        <p:nvSpPr>
          <p:cNvPr id="3" name="Date Placeholder 2"/>
          <p:cNvSpPr>
            <a:spLocks noGrp="1"/>
          </p:cNvSpPr>
          <p:nvPr>
            <p:ph type="dt" idx="1"/>
          </p:nvPr>
        </p:nvSpPr>
        <p:spPr>
          <a:xfrm>
            <a:off x="4023092" y="0"/>
            <a:ext cx="3077739" cy="513428"/>
          </a:xfrm>
          <a:prstGeom prst="rect">
            <a:avLst/>
          </a:prstGeom>
        </p:spPr>
        <p:txBody>
          <a:bodyPr vert="horz" lIns="99057" tIns="49528" rIns="99057" bIns="49528" rtlCol="0"/>
          <a:lstStyle>
            <a:lvl1pPr algn="r">
              <a:defRPr sz="1300"/>
            </a:lvl1pPr>
          </a:lstStyle>
          <a:p>
            <a:fld id="{A121771D-E348-7141-8B1A-9171D9F4BB90}" type="datetimeFigureOut">
              <a:rPr lang="en-EE" smtClean="0"/>
              <a:t>05/27/2024</a:t>
            </a:fld>
            <a:endParaRPr lang="en-EE"/>
          </a:p>
        </p:txBody>
      </p:sp>
      <p:sp>
        <p:nvSpPr>
          <p:cNvPr id="4" name="Slide Image Placeholder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57" tIns="49528" rIns="99057" bIns="49528" rtlCol="0" anchor="ctr"/>
          <a:lstStyle/>
          <a:p>
            <a:endParaRPr lang="en-EE"/>
          </a:p>
        </p:txBody>
      </p:sp>
      <p:sp>
        <p:nvSpPr>
          <p:cNvPr id="5" name="Notes Placeholder 4"/>
          <p:cNvSpPr>
            <a:spLocks noGrp="1"/>
          </p:cNvSpPr>
          <p:nvPr>
            <p:ph type="body" sz="quarter" idx="3"/>
          </p:nvPr>
        </p:nvSpPr>
        <p:spPr>
          <a:xfrm>
            <a:off x="710248" y="4924643"/>
            <a:ext cx="5681980" cy="4029254"/>
          </a:xfrm>
          <a:prstGeom prst="rect">
            <a:avLst/>
          </a:prstGeom>
        </p:spPr>
        <p:txBody>
          <a:bodyPr vert="horz" lIns="99057" tIns="49528" rIns="99057" bIns="495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6" name="Footer Placeholder 5"/>
          <p:cNvSpPr>
            <a:spLocks noGrp="1"/>
          </p:cNvSpPr>
          <p:nvPr>
            <p:ph type="ftr" sz="quarter" idx="4"/>
          </p:nvPr>
        </p:nvSpPr>
        <p:spPr>
          <a:xfrm>
            <a:off x="0" y="9719598"/>
            <a:ext cx="3077739" cy="513427"/>
          </a:xfrm>
          <a:prstGeom prst="rect">
            <a:avLst/>
          </a:prstGeom>
        </p:spPr>
        <p:txBody>
          <a:bodyPr vert="horz" lIns="99057" tIns="49528" rIns="99057" bIns="49528" rtlCol="0" anchor="b"/>
          <a:lstStyle>
            <a:lvl1pPr algn="l">
              <a:defRPr sz="1300"/>
            </a:lvl1pPr>
          </a:lstStyle>
          <a:p>
            <a:endParaRPr lang="en-EE"/>
          </a:p>
        </p:txBody>
      </p:sp>
      <p:sp>
        <p:nvSpPr>
          <p:cNvPr id="7" name="Slide Number Placeholder 6"/>
          <p:cNvSpPr>
            <a:spLocks noGrp="1"/>
          </p:cNvSpPr>
          <p:nvPr>
            <p:ph type="sldNum" sz="quarter" idx="5"/>
          </p:nvPr>
        </p:nvSpPr>
        <p:spPr>
          <a:xfrm>
            <a:off x="4023092" y="9719598"/>
            <a:ext cx="3077739" cy="513427"/>
          </a:xfrm>
          <a:prstGeom prst="rect">
            <a:avLst/>
          </a:prstGeom>
        </p:spPr>
        <p:txBody>
          <a:bodyPr vert="horz" lIns="99057" tIns="49528" rIns="99057" bIns="49528" rtlCol="0" anchor="b"/>
          <a:lstStyle>
            <a:lvl1pPr algn="r">
              <a:defRPr sz="1300"/>
            </a:lvl1pPr>
          </a:lstStyle>
          <a:p>
            <a:fld id="{30513F01-B7ED-9846-87BF-55FB679648E7}" type="slidenum">
              <a:rPr lang="en-EE" smtClean="0"/>
              <a:t>‹#›</a:t>
            </a:fld>
            <a:endParaRPr lang="en-EE"/>
          </a:p>
        </p:txBody>
      </p:sp>
    </p:spTree>
    <p:extLst>
      <p:ext uri="{BB962C8B-B14F-4D97-AF65-F5344CB8AC3E}">
        <p14:creationId xmlns:p14="http://schemas.microsoft.com/office/powerpoint/2010/main" val="2566847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223" userDrawn="1">
          <p15:clr>
            <a:srgbClr val="F26B43"/>
          </p15:clr>
        </p15:guide>
        <p15:guide id="2" pos="223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fld id="{30513F01-B7ED-9846-87BF-55FB679648E7}" type="slidenum">
              <a:rPr lang="en-EE" smtClean="0"/>
              <a:t>1</a:t>
            </a:fld>
            <a:endParaRPr lang="en-EE"/>
          </a:p>
        </p:txBody>
      </p:sp>
    </p:spTree>
    <p:extLst>
      <p:ext uri="{BB962C8B-B14F-4D97-AF65-F5344CB8AC3E}">
        <p14:creationId xmlns:p14="http://schemas.microsoft.com/office/powerpoint/2010/main" val="1858972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fld id="{30513F01-B7ED-9846-87BF-55FB679648E7}" type="slidenum">
              <a:rPr lang="en-EE" smtClean="0"/>
              <a:t>10</a:t>
            </a:fld>
            <a:endParaRPr lang="en-EE"/>
          </a:p>
        </p:txBody>
      </p:sp>
    </p:spTree>
    <p:extLst>
      <p:ext uri="{BB962C8B-B14F-4D97-AF65-F5344CB8AC3E}">
        <p14:creationId xmlns:p14="http://schemas.microsoft.com/office/powerpoint/2010/main" val="2456454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fld id="{30513F01-B7ED-9846-87BF-55FB679648E7}" type="slidenum">
              <a:rPr lang="en-EE" smtClean="0"/>
              <a:t>11</a:t>
            </a:fld>
            <a:endParaRPr lang="en-EE"/>
          </a:p>
        </p:txBody>
      </p:sp>
    </p:spTree>
    <p:extLst>
      <p:ext uri="{BB962C8B-B14F-4D97-AF65-F5344CB8AC3E}">
        <p14:creationId xmlns:p14="http://schemas.microsoft.com/office/powerpoint/2010/main" val="3504376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fld id="{30513F01-B7ED-9846-87BF-55FB679648E7}" type="slidenum">
              <a:rPr lang="en-EE" smtClean="0"/>
              <a:t>2</a:t>
            </a:fld>
            <a:endParaRPr lang="en-EE"/>
          </a:p>
        </p:txBody>
      </p:sp>
    </p:spTree>
    <p:extLst>
      <p:ext uri="{BB962C8B-B14F-4D97-AF65-F5344CB8AC3E}">
        <p14:creationId xmlns:p14="http://schemas.microsoft.com/office/powerpoint/2010/main" val="774011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fld id="{30513F01-B7ED-9846-87BF-55FB679648E7}" type="slidenum">
              <a:rPr lang="en-EE" smtClean="0"/>
              <a:t>3</a:t>
            </a:fld>
            <a:endParaRPr lang="en-EE"/>
          </a:p>
        </p:txBody>
      </p:sp>
    </p:spTree>
    <p:extLst>
      <p:ext uri="{BB962C8B-B14F-4D97-AF65-F5344CB8AC3E}">
        <p14:creationId xmlns:p14="http://schemas.microsoft.com/office/powerpoint/2010/main" val="1748406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fld id="{30513F01-B7ED-9846-87BF-55FB679648E7}" type="slidenum">
              <a:rPr lang="en-EE" smtClean="0"/>
              <a:t>4</a:t>
            </a:fld>
            <a:endParaRPr lang="en-EE"/>
          </a:p>
        </p:txBody>
      </p:sp>
    </p:spTree>
    <p:extLst>
      <p:ext uri="{BB962C8B-B14F-4D97-AF65-F5344CB8AC3E}">
        <p14:creationId xmlns:p14="http://schemas.microsoft.com/office/powerpoint/2010/main" val="1785225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fld id="{30513F01-B7ED-9846-87BF-55FB679648E7}" type="slidenum">
              <a:rPr lang="en-EE" smtClean="0"/>
              <a:t>5</a:t>
            </a:fld>
            <a:endParaRPr lang="en-EE"/>
          </a:p>
        </p:txBody>
      </p:sp>
    </p:spTree>
    <p:extLst>
      <p:ext uri="{BB962C8B-B14F-4D97-AF65-F5344CB8AC3E}">
        <p14:creationId xmlns:p14="http://schemas.microsoft.com/office/powerpoint/2010/main" val="1270942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fld id="{30513F01-B7ED-9846-87BF-55FB679648E7}" type="slidenum">
              <a:rPr lang="en-EE" smtClean="0"/>
              <a:t>6</a:t>
            </a:fld>
            <a:endParaRPr lang="en-EE"/>
          </a:p>
        </p:txBody>
      </p:sp>
    </p:spTree>
    <p:extLst>
      <p:ext uri="{BB962C8B-B14F-4D97-AF65-F5344CB8AC3E}">
        <p14:creationId xmlns:p14="http://schemas.microsoft.com/office/powerpoint/2010/main" val="2770289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fld id="{30513F01-B7ED-9846-87BF-55FB679648E7}" type="slidenum">
              <a:rPr lang="en-EE" smtClean="0"/>
              <a:t>7</a:t>
            </a:fld>
            <a:endParaRPr lang="en-EE"/>
          </a:p>
        </p:txBody>
      </p:sp>
    </p:spTree>
    <p:extLst>
      <p:ext uri="{BB962C8B-B14F-4D97-AF65-F5344CB8AC3E}">
        <p14:creationId xmlns:p14="http://schemas.microsoft.com/office/powerpoint/2010/main" val="1486134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fld id="{30513F01-B7ED-9846-87BF-55FB679648E7}" type="slidenum">
              <a:rPr lang="en-EE" smtClean="0"/>
              <a:t>8</a:t>
            </a:fld>
            <a:endParaRPr lang="en-EE"/>
          </a:p>
        </p:txBody>
      </p:sp>
    </p:spTree>
    <p:extLst>
      <p:ext uri="{BB962C8B-B14F-4D97-AF65-F5344CB8AC3E}">
        <p14:creationId xmlns:p14="http://schemas.microsoft.com/office/powerpoint/2010/main" val="462437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fld id="{30513F01-B7ED-9846-87BF-55FB679648E7}" type="slidenum">
              <a:rPr lang="en-EE" smtClean="0"/>
              <a:t>9</a:t>
            </a:fld>
            <a:endParaRPr lang="en-EE"/>
          </a:p>
        </p:txBody>
      </p:sp>
    </p:spTree>
    <p:extLst>
      <p:ext uri="{BB962C8B-B14F-4D97-AF65-F5344CB8AC3E}">
        <p14:creationId xmlns:p14="http://schemas.microsoft.com/office/powerpoint/2010/main" val="2370334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sislai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C09D9FC-74D5-CC54-0BB9-F12C69A180F7}"/>
              </a:ext>
            </a:extLst>
          </p:cNvPr>
          <p:cNvSpPr>
            <a:spLocks noGrp="1"/>
          </p:cNvSpPr>
          <p:nvPr>
            <p:ph type="title" hasCustomPrompt="1"/>
          </p:nvPr>
        </p:nvSpPr>
        <p:spPr>
          <a:xfrm>
            <a:off x="766763" y="4903427"/>
            <a:ext cx="11425237" cy="1090324"/>
          </a:xfrm>
        </p:spPr>
        <p:txBody>
          <a:bodyPr>
            <a:normAutofit/>
          </a:bodyPr>
          <a:lstStyle>
            <a:lvl1pPr>
              <a:defRPr sz="4000"/>
            </a:lvl1pPr>
          </a:lstStyle>
          <a:p>
            <a:r>
              <a:rPr lang="en-US" err="1"/>
              <a:t>Pealkiri</a:t>
            </a:r>
            <a:endParaRPr lang="en-EE"/>
          </a:p>
        </p:txBody>
      </p:sp>
      <p:sp>
        <p:nvSpPr>
          <p:cNvPr id="3" name="Picture Placeholder 2">
            <a:extLst>
              <a:ext uri="{FF2B5EF4-FFF2-40B4-BE49-F238E27FC236}">
                <a16:creationId xmlns:a16="http://schemas.microsoft.com/office/drawing/2014/main" id="{3226A37F-07AE-46BB-5CDD-EF125B55B856}"/>
              </a:ext>
            </a:extLst>
          </p:cNvPr>
          <p:cNvSpPr>
            <a:spLocks noGrp="1" noRot="1" noMove="1" noResize="1" noEditPoints="1" noAdjustHandles="1" noChangeArrowheads="1" noChangeShapeType="1"/>
          </p:cNvSpPr>
          <p:nvPr>
            <p:ph type="pic" sz="quarter" idx="10" hasCustomPrompt="1"/>
          </p:nvPr>
        </p:nvSpPr>
        <p:spPr>
          <a:xfrm>
            <a:off x="1" y="1382751"/>
            <a:ext cx="12192000" cy="3278459"/>
          </a:xfrm>
          <a:prstGeom prst="rect">
            <a:avLst/>
          </a:prstGeom>
          <a:solidFill>
            <a:schemeClr val="tx1"/>
          </a:solidFill>
        </p:spPr>
        <p:txBody>
          <a:bodyPr/>
          <a:lstStyle>
            <a:lvl1pPr marL="0" indent="0">
              <a:buNone/>
              <a:defRPr sz="1200" b="0">
                <a:solidFill>
                  <a:schemeClr val="bg1">
                    <a:lumMod val="50000"/>
                  </a:schemeClr>
                </a:solidFill>
                <a:latin typeface="+mn-lt"/>
              </a:defRPr>
            </a:lvl1pPr>
          </a:lstStyle>
          <a:p>
            <a:r>
              <a:rPr lang="en-US"/>
              <a:t>Image Placeholder</a:t>
            </a:r>
            <a:endParaRPr lang="en-ID"/>
          </a:p>
        </p:txBody>
      </p:sp>
      <p:sp>
        <p:nvSpPr>
          <p:cNvPr id="4" name="Slide Number Placeholder 3">
            <a:extLst>
              <a:ext uri="{FF2B5EF4-FFF2-40B4-BE49-F238E27FC236}">
                <a16:creationId xmlns:a16="http://schemas.microsoft.com/office/drawing/2014/main" id="{6D6B18D2-B1DC-3C40-88B1-3FFDBF5A5071}"/>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9" name="Straight Connector 8">
            <a:extLst>
              <a:ext uri="{FF2B5EF4-FFF2-40B4-BE49-F238E27FC236}">
                <a16:creationId xmlns:a16="http://schemas.microsoft.com/office/drawing/2014/main" id="{E480BACE-E02B-3F19-D0C0-55FAFEA5E285}"/>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77F7AA85-77AB-B7BB-389F-6374DE3838E8}"/>
              </a:ext>
            </a:extLst>
          </p:cNvPr>
          <p:cNvSpPr>
            <a:spLocks noGrp="1"/>
          </p:cNvSpPr>
          <p:nvPr>
            <p:ph type="dt" sz="half" idx="2"/>
          </p:nvPr>
        </p:nvSpPr>
        <p:spPr>
          <a:xfrm>
            <a:off x="8610600" y="438150"/>
            <a:ext cx="2743200" cy="365125"/>
          </a:xfrm>
          <a:prstGeom prst="rect">
            <a:avLst/>
          </a:prstGeom>
        </p:spPr>
        <p:txBody>
          <a:bodyPr vert="horz" lIns="91440" tIns="45720" rIns="91440" bIns="45720" rtlCol="0" anchor="ctr"/>
          <a:lstStyle>
            <a:lvl1pPr algn="r">
              <a:defRPr sz="1200">
                <a:solidFill>
                  <a:srgbClr val="003087"/>
                </a:solidFill>
                <a:latin typeface="Roboto Light" panose="02000000000000000000" pitchFamily="2" charset="0"/>
                <a:ea typeface="Roboto Light" panose="02000000000000000000" pitchFamily="2" charset="0"/>
                <a:cs typeface="Roboto Light" panose="02000000000000000000" pitchFamily="2" charset="0"/>
              </a:defRPr>
            </a:lvl1pPr>
          </a:lstStyle>
          <a:p>
            <a:endParaRPr lang="en-EE"/>
          </a:p>
        </p:txBody>
      </p:sp>
    </p:spTree>
    <p:extLst>
      <p:ext uri="{BB962C8B-B14F-4D97-AF65-F5344CB8AC3E}">
        <p14:creationId xmlns:p14="http://schemas.microsoft.com/office/powerpoint/2010/main" val="428065781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Põhi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1431B-E6BF-5D65-4B97-108FE1479BDF}"/>
              </a:ext>
            </a:extLst>
          </p:cNvPr>
          <p:cNvSpPr>
            <a:spLocks noGrp="1"/>
          </p:cNvSpPr>
          <p:nvPr>
            <p:ph type="title" hasCustomPrompt="1"/>
          </p:nvPr>
        </p:nvSpPr>
        <p:spPr>
          <a:xfrm>
            <a:off x="766763" y="1123121"/>
            <a:ext cx="10587037" cy="1133062"/>
          </a:xfrm>
        </p:spPr>
        <p:txBody>
          <a:bodyPr/>
          <a:lstStyle/>
          <a:p>
            <a:r>
              <a:rPr lang="en-US" err="1"/>
              <a:t>Pealkiri</a:t>
            </a:r>
            <a:endParaRPr lang="en-EE"/>
          </a:p>
        </p:txBody>
      </p:sp>
      <p:sp>
        <p:nvSpPr>
          <p:cNvPr id="3" name="Content Placeholder 2">
            <a:extLst>
              <a:ext uri="{FF2B5EF4-FFF2-40B4-BE49-F238E27FC236}">
                <a16:creationId xmlns:a16="http://schemas.microsoft.com/office/drawing/2014/main" id="{507FB8B3-1C22-381D-E53A-DDC6164C2A0C}"/>
              </a:ext>
            </a:extLst>
          </p:cNvPr>
          <p:cNvSpPr>
            <a:spLocks noGrp="1"/>
          </p:cNvSpPr>
          <p:nvPr>
            <p:ph idx="1"/>
          </p:nvPr>
        </p:nvSpPr>
        <p:spPr>
          <a:xfrm>
            <a:off x="766763" y="2355574"/>
            <a:ext cx="10587037" cy="3821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8" name="Slide Number Placeholder 3">
            <a:extLst>
              <a:ext uri="{FF2B5EF4-FFF2-40B4-BE49-F238E27FC236}">
                <a16:creationId xmlns:a16="http://schemas.microsoft.com/office/drawing/2014/main" id="{A8F29C10-6243-4F4E-7DE9-E879214E5FFF}"/>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9" name="Straight Connector 8">
            <a:extLst>
              <a:ext uri="{FF2B5EF4-FFF2-40B4-BE49-F238E27FC236}">
                <a16:creationId xmlns:a16="http://schemas.microsoft.com/office/drawing/2014/main" id="{C598A138-76F5-9165-BA96-A38E446AC882}"/>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64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õhi 10">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FB11952B-3F02-838E-6D1D-38CBD9248DD6}"/>
              </a:ext>
            </a:extLst>
          </p:cNvPr>
          <p:cNvSpPr>
            <a:spLocks noGrp="1"/>
          </p:cNvSpPr>
          <p:nvPr>
            <p:ph type="pic" sz="quarter" idx="14"/>
          </p:nvPr>
        </p:nvSpPr>
        <p:spPr>
          <a:xfrm>
            <a:off x="2251881" y="1075038"/>
            <a:ext cx="4447489" cy="1795020"/>
          </a:xfrm>
        </p:spPr>
        <p:txBody>
          <a:bodyPr/>
          <a:lstStyle/>
          <a:p>
            <a:r>
              <a:rPr lang="en-US"/>
              <a:t>Click icon to add picture</a:t>
            </a:r>
            <a:endParaRPr lang="en-EE"/>
          </a:p>
        </p:txBody>
      </p:sp>
      <p:sp>
        <p:nvSpPr>
          <p:cNvPr id="13" name="Text Placeholder 12">
            <a:extLst>
              <a:ext uri="{FF2B5EF4-FFF2-40B4-BE49-F238E27FC236}">
                <a16:creationId xmlns:a16="http://schemas.microsoft.com/office/drawing/2014/main" id="{90B7B218-0E74-23C2-E7C2-46E4C9269A80}"/>
              </a:ext>
            </a:extLst>
          </p:cNvPr>
          <p:cNvSpPr>
            <a:spLocks noGrp="1"/>
          </p:cNvSpPr>
          <p:nvPr>
            <p:ph type="body" sz="quarter" idx="16"/>
          </p:nvPr>
        </p:nvSpPr>
        <p:spPr>
          <a:xfrm>
            <a:off x="766763" y="3081403"/>
            <a:ext cx="10587037" cy="30636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5" name="Picture Placeholder 8">
            <a:extLst>
              <a:ext uri="{FF2B5EF4-FFF2-40B4-BE49-F238E27FC236}">
                <a16:creationId xmlns:a16="http://schemas.microsoft.com/office/drawing/2014/main" id="{9E46283D-811B-838D-B5E9-D933237F82BB}"/>
              </a:ext>
            </a:extLst>
          </p:cNvPr>
          <p:cNvSpPr>
            <a:spLocks noGrp="1"/>
          </p:cNvSpPr>
          <p:nvPr>
            <p:ph type="pic" sz="quarter" idx="17"/>
          </p:nvPr>
        </p:nvSpPr>
        <p:spPr>
          <a:xfrm>
            <a:off x="6906310" y="1075036"/>
            <a:ext cx="4447490" cy="1795021"/>
          </a:xfrm>
        </p:spPr>
        <p:txBody>
          <a:bodyPr/>
          <a:lstStyle/>
          <a:p>
            <a:r>
              <a:rPr lang="en-US"/>
              <a:t>Click icon to add picture</a:t>
            </a:r>
            <a:endParaRPr lang="en-EE"/>
          </a:p>
        </p:txBody>
      </p:sp>
      <p:sp>
        <p:nvSpPr>
          <p:cNvPr id="8" name="Slide Number Placeholder 3">
            <a:extLst>
              <a:ext uri="{FF2B5EF4-FFF2-40B4-BE49-F238E27FC236}">
                <a16:creationId xmlns:a16="http://schemas.microsoft.com/office/drawing/2014/main" id="{A703F8FE-4A80-DB97-5B87-A32531CAC19A}"/>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9" name="Straight Connector 8">
            <a:extLst>
              <a:ext uri="{FF2B5EF4-FFF2-40B4-BE49-F238E27FC236}">
                <a16:creationId xmlns:a16="http://schemas.microsoft.com/office/drawing/2014/main" id="{AA0718C4-CBE6-243F-921D-0F0AD6B4D3F2}"/>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76436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õhi 1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FB11952B-3F02-838E-6D1D-38CBD9248DD6}"/>
              </a:ext>
            </a:extLst>
          </p:cNvPr>
          <p:cNvSpPr>
            <a:spLocks noGrp="1"/>
          </p:cNvSpPr>
          <p:nvPr>
            <p:ph type="pic" sz="quarter" idx="14"/>
          </p:nvPr>
        </p:nvSpPr>
        <p:spPr>
          <a:xfrm>
            <a:off x="766763" y="4122737"/>
            <a:ext cx="7341979" cy="2008188"/>
          </a:xfrm>
        </p:spPr>
        <p:txBody>
          <a:bodyPr/>
          <a:lstStyle/>
          <a:p>
            <a:r>
              <a:rPr lang="en-US"/>
              <a:t>Click icon to add picture</a:t>
            </a:r>
            <a:endParaRPr lang="en-EE"/>
          </a:p>
        </p:txBody>
      </p:sp>
      <p:sp>
        <p:nvSpPr>
          <p:cNvPr id="11" name="Picture Placeholder 8">
            <a:extLst>
              <a:ext uri="{FF2B5EF4-FFF2-40B4-BE49-F238E27FC236}">
                <a16:creationId xmlns:a16="http://schemas.microsoft.com/office/drawing/2014/main" id="{35645507-6BFC-03DC-1CE5-5576947BA2F5}"/>
              </a:ext>
            </a:extLst>
          </p:cNvPr>
          <p:cNvSpPr>
            <a:spLocks noGrp="1"/>
          </p:cNvSpPr>
          <p:nvPr>
            <p:ph type="pic" sz="quarter" idx="15"/>
          </p:nvPr>
        </p:nvSpPr>
        <p:spPr>
          <a:xfrm>
            <a:off x="8558211" y="674556"/>
            <a:ext cx="2795589" cy="5456369"/>
          </a:xfrm>
        </p:spPr>
        <p:txBody>
          <a:bodyPr/>
          <a:lstStyle/>
          <a:p>
            <a:r>
              <a:rPr lang="en-US"/>
              <a:t>Click icon to add picture</a:t>
            </a:r>
            <a:endParaRPr lang="en-EE"/>
          </a:p>
        </p:txBody>
      </p:sp>
      <p:sp>
        <p:nvSpPr>
          <p:cNvPr id="13" name="Text Placeholder 12">
            <a:extLst>
              <a:ext uri="{FF2B5EF4-FFF2-40B4-BE49-F238E27FC236}">
                <a16:creationId xmlns:a16="http://schemas.microsoft.com/office/drawing/2014/main" id="{90B7B218-0E74-23C2-E7C2-46E4C9269A80}"/>
              </a:ext>
            </a:extLst>
          </p:cNvPr>
          <p:cNvSpPr>
            <a:spLocks noGrp="1"/>
          </p:cNvSpPr>
          <p:nvPr>
            <p:ph type="body" sz="quarter" idx="16"/>
          </p:nvPr>
        </p:nvSpPr>
        <p:spPr>
          <a:xfrm>
            <a:off x="766763" y="1246909"/>
            <a:ext cx="7341979" cy="2650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6" name="Slide Number Placeholder 3">
            <a:extLst>
              <a:ext uri="{FF2B5EF4-FFF2-40B4-BE49-F238E27FC236}">
                <a16:creationId xmlns:a16="http://schemas.microsoft.com/office/drawing/2014/main" id="{2D04C673-49EE-D33D-804B-C6B28416B2C8}"/>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7" name="Straight Connector 6">
            <a:extLst>
              <a:ext uri="{FF2B5EF4-FFF2-40B4-BE49-F238E27FC236}">
                <a16:creationId xmlns:a16="http://schemas.microsoft.com/office/drawing/2014/main" id="{2C491EDD-7DF7-24FD-123B-ED73360D5BB4}"/>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58914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Põhi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575A8-8DF8-6F82-B3B4-771B17C9AECE}"/>
              </a:ext>
            </a:extLst>
          </p:cNvPr>
          <p:cNvSpPr>
            <a:spLocks noGrp="1"/>
          </p:cNvSpPr>
          <p:nvPr>
            <p:ph type="title"/>
          </p:nvPr>
        </p:nvSpPr>
        <p:spPr>
          <a:xfrm>
            <a:off x="766763" y="1269299"/>
            <a:ext cx="4005262" cy="1088389"/>
          </a:xfrm>
        </p:spPr>
        <p:txBody>
          <a:bodyPr anchor="b"/>
          <a:lstStyle>
            <a:lvl1pPr>
              <a:defRPr sz="3200"/>
            </a:lvl1pPr>
          </a:lstStyle>
          <a:p>
            <a:r>
              <a:rPr lang="en-US"/>
              <a:t>Click to edit Master title style</a:t>
            </a:r>
            <a:endParaRPr lang="en-EE"/>
          </a:p>
        </p:txBody>
      </p:sp>
      <p:sp>
        <p:nvSpPr>
          <p:cNvPr id="3" name="Content Placeholder 2">
            <a:extLst>
              <a:ext uri="{FF2B5EF4-FFF2-40B4-BE49-F238E27FC236}">
                <a16:creationId xmlns:a16="http://schemas.microsoft.com/office/drawing/2014/main" id="{477C20FC-5970-3EF4-9877-F38F1275E4C8}"/>
              </a:ext>
            </a:extLst>
          </p:cNvPr>
          <p:cNvSpPr>
            <a:spLocks noGrp="1"/>
          </p:cNvSpPr>
          <p:nvPr>
            <p:ph idx="1"/>
          </p:nvPr>
        </p:nvSpPr>
        <p:spPr>
          <a:xfrm>
            <a:off x="5183188" y="987425"/>
            <a:ext cx="6172200" cy="52914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4" name="Text Placeholder 3">
            <a:extLst>
              <a:ext uri="{FF2B5EF4-FFF2-40B4-BE49-F238E27FC236}">
                <a16:creationId xmlns:a16="http://schemas.microsoft.com/office/drawing/2014/main" id="{DE901726-052A-8A44-5F06-2CD4947E2645}"/>
              </a:ext>
            </a:extLst>
          </p:cNvPr>
          <p:cNvSpPr>
            <a:spLocks noGrp="1"/>
          </p:cNvSpPr>
          <p:nvPr>
            <p:ph type="body" sz="half" idx="2"/>
          </p:nvPr>
        </p:nvSpPr>
        <p:spPr>
          <a:xfrm>
            <a:off x="766764" y="2539682"/>
            <a:ext cx="4005262" cy="37391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3">
            <a:extLst>
              <a:ext uri="{FF2B5EF4-FFF2-40B4-BE49-F238E27FC236}">
                <a16:creationId xmlns:a16="http://schemas.microsoft.com/office/drawing/2014/main" id="{1FCDB37C-70AD-182C-A5E0-299E25A4A1E9}"/>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0" name="Straight Connector 9">
            <a:extLst>
              <a:ext uri="{FF2B5EF4-FFF2-40B4-BE49-F238E27FC236}">
                <a16:creationId xmlns:a16="http://schemas.microsoft.com/office/drawing/2014/main" id="{84700C8C-78FB-F2A4-BA0B-69CF454827DA}"/>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709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õhi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575A8-8DF8-6F82-B3B4-771B17C9AECE}"/>
              </a:ext>
            </a:extLst>
          </p:cNvPr>
          <p:cNvSpPr>
            <a:spLocks noGrp="1"/>
          </p:cNvSpPr>
          <p:nvPr>
            <p:ph type="title"/>
          </p:nvPr>
        </p:nvSpPr>
        <p:spPr>
          <a:xfrm>
            <a:off x="766763" y="1269299"/>
            <a:ext cx="4005262" cy="1088389"/>
          </a:xfrm>
        </p:spPr>
        <p:txBody>
          <a:bodyPr anchor="b"/>
          <a:lstStyle>
            <a:lvl1pPr>
              <a:defRPr sz="3200"/>
            </a:lvl1pPr>
          </a:lstStyle>
          <a:p>
            <a:r>
              <a:rPr lang="en-US"/>
              <a:t>Click to edit Master title style</a:t>
            </a:r>
            <a:endParaRPr lang="en-EE"/>
          </a:p>
        </p:txBody>
      </p:sp>
      <p:sp>
        <p:nvSpPr>
          <p:cNvPr id="4" name="Text Placeholder 3">
            <a:extLst>
              <a:ext uri="{FF2B5EF4-FFF2-40B4-BE49-F238E27FC236}">
                <a16:creationId xmlns:a16="http://schemas.microsoft.com/office/drawing/2014/main" id="{DE901726-052A-8A44-5F06-2CD4947E2645}"/>
              </a:ext>
            </a:extLst>
          </p:cNvPr>
          <p:cNvSpPr>
            <a:spLocks noGrp="1"/>
          </p:cNvSpPr>
          <p:nvPr>
            <p:ph type="body" sz="half" idx="2"/>
          </p:nvPr>
        </p:nvSpPr>
        <p:spPr>
          <a:xfrm>
            <a:off x="766764" y="2539682"/>
            <a:ext cx="4005262" cy="37391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4552B5B3-D8C4-718B-F544-3876520D62EA}"/>
              </a:ext>
            </a:extLst>
          </p:cNvPr>
          <p:cNvSpPr>
            <a:spLocks noGrp="1"/>
          </p:cNvSpPr>
          <p:nvPr>
            <p:ph type="pic" idx="1"/>
          </p:nvPr>
        </p:nvSpPr>
        <p:spPr>
          <a:xfrm>
            <a:off x="5183188" y="987425"/>
            <a:ext cx="6172200" cy="51151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E"/>
          </a:p>
        </p:txBody>
      </p:sp>
      <p:sp>
        <p:nvSpPr>
          <p:cNvPr id="6" name="Slide Number Placeholder 3">
            <a:extLst>
              <a:ext uri="{FF2B5EF4-FFF2-40B4-BE49-F238E27FC236}">
                <a16:creationId xmlns:a16="http://schemas.microsoft.com/office/drawing/2014/main" id="{31313E88-EFE1-EA88-0155-5C57D3DF9276}"/>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9" name="Straight Connector 8">
            <a:extLst>
              <a:ext uri="{FF2B5EF4-FFF2-40B4-BE49-F238E27FC236}">
                <a16:creationId xmlns:a16="http://schemas.microsoft.com/office/drawing/2014/main" id="{2E9C939E-283C-3FBE-0185-D765054B14F4}"/>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620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Põhi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77DB-1347-338E-90C0-C2E086180F55}"/>
              </a:ext>
            </a:extLst>
          </p:cNvPr>
          <p:cNvSpPr>
            <a:spLocks noGrp="1"/>
          </p:cNvSpPr>
          <p:nvPr>
            <p:ph type="title" hasCustomPrompt="1"/>
          </p:nvPr>
        </p:nvSpPr>
        <p:spPr>
          <a:xfrm>
            <a:off x="766763" y="1236785"/>
            <a:ext cx="10587037" cy="1133062"/>
          </a:xfrm>
        </p:spPr>
        <p:txBody>
          <a:bodyPr/>
          <a:lstStyle/>
          <a:p>
            <a:r>
              <a:rPr lang="en-US" err="1"/>
              <a:t>Pealkiri</a:t>
            </a:r>
            <a:endParaRPr lang="en-EE"/>
          </a:p>
        </p:txBody>
      </p:sp>
      <p:sp>
        <p:nvSpPr>
          <p:cNvPr id="3" name="Vertical Text Placeholder 2">
            <a:extLst>
              <a:ext uri="{FF2B5EF4-FFF2-40B4-BE49-F238E27FC236}">
                <a16:creationId xmlns:a16="http://schemas.microsoft.com/office/drawing/2014/main" id="{BB04B65D-0B95-3223-8E56-15654B32087E}"/>
              </a:ext>
            </a:extLst>
          </p:cNvPr>
          <p:cNvSpPr>
            <a:spLocks noGrp="1"/>
          </p:cNvSpPr>
          <p:nvPr>
            <p:ph type="body" orient="vert" idx="1"/>
          </p:nvPr>
        </p:nvSpPr>
        <p:spPr>
          <a:xfrm>
            <a:off x="766763" y="2549236"/>
            <a:ext cx="10587037" cy="3627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8" name="Slide Number Placeholder 3">
            <a:extLst>
              <a:ext uri="{FF2B5EF4-FFF2-40B4-BE49-F238E27FC236}">
                <a16:creationId xmlns:a16="http://schemas.microsoft.com/office/drawing/2014/main" id="{DFD8FCCA-79AA-0077-4FCF-85E28D219724}"/>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9" name="Straight Connector 8">
            <a:extLst>
              <a:ext uri="{FF2B5EF4-FFF2-40B4-BE49-F238E27FC236}">
                <a16:creationId xmlns:a16="http://schemas.microsoft.com/office/drawing/2014/main" id="{56E75D7B-715A-D10F-42F1-016D08E8A457}"/>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93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Põhi 15">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DE4B78-732F-BC6E-6F17-AFE4BDE66C78}"/>
              </a:ext>
            </a:extLst>
          </p:cNvPr>
          <p:cNvSpPr>
            <a:spLocks noGrp="1"/>
          </p:cNvSpPr>
          <p:nvPr>
            <p:ph type="title" orient="vert" hasCustomPrompt="1"/>
          </p:nvPr>
        </p:nvSpPr>
        <p:spPr>
          <a:xfrm>
            <a:off x="8724900" y="1168399"/>
            <a:ext cx="2628900" cy="5008564"/>
          </a:xfrm>
        </p:spPr>
        <p:txBody>
          <a:bodyPr vert="eaVert"/>
          <a:lstStyle/>
          <a:p>
            <a:r>
              <a:rPr lang="en-US" err="1"/>
              <a:t>Pealkiri</a:t>
            </a:r>
            <a:endParaRPr lang="en-EE"/>
          </a:p>
        </p:txBody>
      </p:sp>
      <p:sp>
        <p:nvSpPr>
          <p:cNvPr id="3" name="Vertical Text Placeholder 2">
            <a:extLst>
              <a:ext uri="{FF2B5EF4-FFF2-40B4-BE49-F238E27FC236}">
                <a16:creationId xmlns:a16="http://schemas.microsoft.com/office/drawing/2014/main" id="{053833EE-FC3B-5DB3-0648-D391B1859AC6}"/>
              </a:ext>
            </a:extLst>
          </p:cNvPr>
          <p:cNvSpPr>
            <a:spLocks noGrp="1"/>
          </p:cNvSpPr>
          <p:nvPr>
            <p:ph type="body" orient="vert" idx="1"/>
          </p:nvPr>
        </p:nvSpPr>
        <p:spPr>
          <a:xfrm>
            <a:off x="766763" y="1168399"/>
            <a:ext cx="7805737" cy="5008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0" name="Slide Number Placeholder 3">
            <a:extLst>
              <a:ext uri="{FF2B5EF4-FFF2-40B4-BE49-F238E27FC236}">
                <a16:creationId xmlns:a16="http://schemas.microsoft.com/office/drawing/2014/main" id="{F6ACE98F-9F1B-84DA-46C0-17A6328628D4}"/>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1" name="Straight Connector 10">
            <a:extLst>
              <a:ext uri="{FF2B5EF4-FFF2-40B4-BE49-F238E27FC236}">
                <a16:creationId xmlns:a16="http://schemas.microsoft.com/office/drawing/2014/main" id="{9A0283C0-D351-AE1D-BC7A-5D67C9E89989}"/>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477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aam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4302FAB-7EB8-0B94-5362-42B3858A45EB}"/>
              </a:ext>
            </a:extLst>
          </p:cNvPr>
          <p:cNvSpPr>
            <a:spLocks noGrp="1"/>
          </p:cNvSpPr>
          <p:nvPr>
            <p:ph type="pic" sz="quarter" idx="10"/>
          </p:nvPr>
        </p:nvSpPr>
        <p:spPr>
          <a:xfrm>
            <a:off x="846296" y="1240673"/>
            <a:ext cx="4739957" cy="4634814"/>
          </a:xfrm>
          <a:custGeom>
            <a:avLst/>
            <a:gdLst>
              <a:gd name="connsiteX0" fmla="*/ 2563318 w 5126636"/>
              <a:gd name="connsiteY0" fmla="*/ 0 h 5126636"/>
              <a:gd name="connsiteX1" fmla="*/ 5126636 w 5126636"/>
              <a:gd name="connsiteY1" fmla="*/ 2563318 h 5126636"/>
              <a:gd name="connsiteX2" fmla="*/ 2563318 w 5126636"/>
              <a:gd name="connsiteY2" fmla="*/ 5126636 h 5126636"/>
              <a:gd name="connsiteX3" fmla="*/ 0 w 5126636"/>
              <a:gd name="connsiteY3" fmla="*/ 2563318 h 5126636"/>
              <a:gd name="connsiteX4" fmla="*/ 2563318 w 5126636"/>
              <a:gd name="connsiteY4" fmla="*/ 0 h 512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6636" h="5126636">
                <a:moveTo>
                  <a:pt x="2563318" y="0"/>
                </a:moveTo>
                <a:cubicBezTo>
                  <a:pt x="3978999" y="0"/>
                  <a:pt x="5126636" y="1147637"/>
                  <a:pt x="5126636" y="2563318"/>
                </a:cubicBezTo>
                <a:cubicBezTo>
                  <a:pt x="5126636" y="3978999"/>
                  <a:pt x="3978999" y="5126636"/>
                  <a:pt x="2563318" y="5126636"/>
                </a:cubicBezTo>
                <a:cubicBezTo>
                  <a:pt x="1147637" y="5126636"/>
                  <a:pt x="0" y="3978999"/>
                  <a:pt x="0" y="2563318"/>
                </a:cubicBezTo>
                <a:cubicBezTo>
                  <a:pt x="0" y="1147637"/>
                  <a:pt x="1147637" y="0"/>
                  <a:pt x="2563318" y="0"/>
                </a:cubicBezTo>
                <a:close/>
              </a:path>
            </a:pathLst>
          </a:custGeom>
          <a:solidFill>
            <a:schemeClr val="tx1"/>
          </a:solidFill>
        </p:spPr>
        <p:txBody>
          <a:bodyPr wrap="square">
            <a:noAutofit/>
          </a:bodyPr>
          <a:lstStyle/>
          <a:p>
            <a:r>
              <a:rPr lang="en-US"/>
              <a:t>Click icon to add picture</a:t>
            </a:r>
            <a:endParaRPr lang="en-EE"/>
          </a:p>
        </p:txBody>
      </p:sp>
      <p:sp>
        <p:nvSpPr>
          <p:cNvPr id="43" name="Title 1">
            <a:extLst>
              <a:ext uri="{FF2B5EF4-FFF2-40B4-BE49-F238E27FC236}">
                <a16:creationId xmlns:a16="http://schemas.microsoft.com/office/drawing/2014/main" id="{BFD6A665-1E62-E177-472C-A250662E0D7A}"/>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48" name="Content Placeholder 2">
            <a:extLst>
              <a:ext uri="{FF2B5EF4-FFF2-40B4-BE49-F238E27FC236}">
                <a16:creationId xmlns:a16="http://schemas.microsoft.com/office/drawing/2014/main" id="{BEB034B3-7A20-E0DE-5926-289E3945D440}"/>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8" name="Slide Number Placeholder 3">
            <a:extLst>
              <a:ext uri="{FF2B5EF4-FFF2-40B4-BE49-F238E27FC236}">
                <a16:creationId xmlns:a16="http://schemas.microsoft.com/office/drawing/2014/main" id="{C99CC65B-FDF6-38BB-53FC-3FCAFF433F59}"/>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9" name="Straight Connector 8">
            <a:extLst>
              <a:ext uri="{FF2B5EF4-FFF2-40B4-BE49-F238E27FC236}">
                <a16:creationId xmlns:a16="http://schemas.microsoft.com/office/drawing/2014/main" id="{446F197F-08D2-D55C-93B9-8141B19EC44D}"/>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09966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aam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1" name="Picture Placeholder 4">
            <a:extLst>
              <a:ext uri="{FF2B5EF4-FFF2-40B4-BE49-F238E27FC236}">
                <a16:creationId xmlns:a16="http://schemas.microsoft.com/office/drawing/2014/main" id="{23943C27-9858-F51B-FDFA-C9C8E119D85E}"/>
              </a:ext>
            </a:extLst>
          </p:cNvPr>
          <p:cNvSpPr>
            <a:spLocks noGrp="1"/>
          </p:cNvSpPr>
          <p:nvPr>
            <p:ph type="pic" sz="quarter" idx="11"/>
          </p:nvPr>
        </p:nvSpPr>
        <p:spPr>
          <a:xfrm>
            <a:off x="809784" y="1268413"/>
            <a:ext cx="4739957" cy="4634814"/>
          </a:xfrm>
          <a:prstGeom prst="rect">
            <a:avLst/>
          </a:prstGeom>
          <a:solidFill>
            <a:schemeClr val="tx1"/>
          </a:solidFill>
        </p:spPr>
        <p:txBody>
          <a:bodyPr wrap="square">
            <a:noAutofit/>
          </a:bodyPr>
          <a:lstStyle>
            <a:lvl1pPr marL="0" indent="0">
              <a:buNone/>
              <a:defRPr sz="1100">
                <a:latin typeface="Arial" panose="020B0604020202020204" pitchFamily="34" charset="0"/>
                <a:cs typeface="Arial" panose="020B0604020202020204" pitchFamily="34" charset="0"/>
              </a:defRPr>
            </a:lvl1pPr>
          </a:lstStyle>
          <a:p>
            <a:r>
              <a:rPr lang="en-US"/>
              <a:t>Click icon to add picture</a:t>
            </a:r>
            <a:endParaRPr lang="en-ID"/>
          </a:p>
        </p:txBody>
      </p:sp>
      <p:sp>
        <p:nvSpPr>
          <p:cNvPr id="12" name="Slide Number Placeholder 3">
            <a:extLst>
              <a:ext uri="{FF2B5EF4-FFF2-40B4-BE49-F238E27FC236}">
                <a16:creationId xmlns:a16="http://schemas.microsoft.com/office/drawing/2014/main" id="{AC238332-C4BB-3379-7A4D-66B1077CA1F9}"/>
              </a:ext>
            </a:extLst>
          </p:cNvPr>
          <p:cNvSpPr>
            <a:spLocks noGrp="1"/>
          </p:cNvSpPr>
          <p:nvPr>
            <p:ph type="sldNum" sz="quarter" idx="12"/>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3" name="Straight Connector 12">
            <a:extLst>
              <a:ext uri="{FF2B5EF4-FFF2-40B4-BE49-F238E27FC236}">
                <a16:creationId xmlns:a16="http://schemas.microsoft.com/office/drawing/2014/main" id="{73154960-CB0C-EF6E-288D-934CAC160193}"/>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08824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aam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8B102D3-AFC8-6971-D982-8AC512D8EDDF}"/>
              </a:ext>
            </a:extLst>
          </p:cNvPr>
          <p:cNvSpPr>
            <a:spLocks noGrp="1"/>
          </p:cNvSpPr>
          <p:nvPr>
            <p:ph type="pic" sz="quarter" idx="10"/>
          </p:nvPr>
        </p:nvSpPr>
        <p:spPr>
          <a:xfrm>
            <a:off x="846296" y="1256057"/>
            <a:ext cx="4739957" cy="4634814"/>
          </a:xfrm>
          <a:custGeom>
            <a:avLst/>
            <a:gdLst>
              <a:gd name="connsiteX0" fmla="*/ 2381219 w 4372592"/>
              <a:gd name="connsiteY0" fmla="*/ 0 h 3613973"/>
              <a:gd name="connsiteX1" fmla="*/ 4372592 w 4372592"/>
              <a:gd name="connsiteY1" fmla="*/ 0 h 3613973"/>
              <a:gd name="connsiteX2" fmla="*/ 4372592 w 4372592"/>
              <a:gd name="connsiteY2" fmla="*/ 1222218 h 3613973"/>
              <a:gd name="connsiteX3" fmla="*/ 4130257 w 4372592"/>
              <a:gd name="connsiteY3" fmla="*/ 2460240 h 3613973"/>
              <a:gd name="connsiteX4" fmla="*/ 3276811 w 4372592"/>
              <a:gd name="connsiteY4" fmla="*/ 3613973 h 3613973"/>
              <a:gd name="connsiteX5" fmla="*/ 2570874 w 4372592"/>
              <a:gd name="connsiteY5" fmla="*/ 3045010 h 3613973"/>
              <a:gd name="connsiteX6" fmla="*/ 3155643 w 4372592"/>
              <a:gd name="connsiteY6" fmla="*/ 2270586 h 3613973"/>
              <a:gd name="connsiteX7" fmla="*/ 3268004 w 4372592"/>
              <a:gd name="connsiteY7" fmla="*/ 1989809 h 3613973"/>
              <a:gd name="connsiteX8" fmla="*/ 3276017 w 4372592"/>
              <a:gd name="connsiteY8" fmla="*/ 1959763 h 3613973"/>
              <a:gd name="connsiteX9" fmla="*/ 2381219 w 4372592"/>
              <a:gd name="connsiteY9" fmla="*/ 1959763 h 3613973"/>
              <a:gd name="connsiteX10" fmla="*/ 0 w 4372592"/>
              <a:gd name="connsiteY10" fmla="*/ 0 h 3613973"/>
              <a:gd name="connsiteX11" fmla="*/ 1991374 w 4372592"/>
              <a:gd name="connsiteY11" fmla="*/ 0 h 3613973"/>
              <a:gd name="connsiteX12" fmla="*/ 1991374 w 4372592"/>
              <a:gd name="connsiteY12" fmla="*/ 1222218 h 3613973"/>
              <a:gd name="connsiteX13" fmla="*/ 1749037 w 4372592"/>
              <a:gd name="connsiteY13" fmla="*/ 2460240 h 3613973"/>
              <a:gd name="connsiteX14" fmla="*/ 895591 w 4372592"/>
              <a:gd name="connsiteY14" fmla="*/ 3613973 h 3613973"/>
              <a:gd name="connsiteX15" fmla="*/ 189655 w 4372592"/>
              <a:gd name="connsiteY15" fmla="*/ 3045010 h 3613973"/>
              <a:gd name="connsiteX16" fmla="*/ 774424 w 4372592"/>
              <a:gd name="connsiteY16" fmla="*/ 2270586 h 3613973"/>
              <a:gd name="connsiteX17" fmla="*/ 886784 w 4372592"/>
              <a:gd name="connsiteY17" fmla="*/ 1989809 h 3613973"/>
              <a:gd name="connsiteX18" fmla="*/ 894798 w 4372592"/>
              <a:gd name="connsiteY18" fmla="*/ 1959763 h 3613973"/>
              <a:gd name="connsiteX19" fmla="*/ 0 w 4372592"/>
              <a:gd name="connsiteY19" fmla="*/ 1959763 h 361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72592" h="3613973">
                <a:moveTo>
                  <a:pt x="2381219" y="0"/>
                </a:moveTo>
                <a:lnTo>
                  <a:pt x="4372592" y="0"/>
                </a:lnTo>
                <a:lnTo>
                  <a:pt x="4372592" y="1222218"/>
                </a:lnTo>
                <a:cubicBezTo>
                  <a:pt x="4372592" y="1678794"/>
                  <a:pt x="4291813" y="2091468"/>
                  <a:pt x="4130257" y="2460240"/>
                </a:cubicBezTo>
                <a:cubicBezTo>
                  <a:pt x="3968699" y="2829014"/>
                  <a:pt x="3684216" y="3213591"/>
                  <a:pt x="3276811" y="3613973"/>
                </a:cubicBezTo>
                <a:lnTo>
                  <a:pt x="2570874" y="3045010"/>
                </a:lnTo>
                <a:cubicBezTo>
                  <a:pt x="2837795" y="2771063"/>
                  <a:pt x="3032717" y="2512923"/>
                  <a:pt x="3155643" y="2270586"/>
                </a:cubicBezTo>
                <a:cubicBezTo>
                  <a:pt x="3201740" y="2179709"/>
                  <a:pt x="3239192" y="2086118"/>
                  <a:pt x="3268004" y="1989809"/>
                </a:cubicBezTo>
                <a:lnTo>
                  <a:pt x="3276017" y="1959763"/>
                </a:lnTo>
                <a:lnTo>
                  <a:pt x="2381219" y="1959763"/>
                </a:lnTo>
                <a:close/>
                <a:moveTo>
                  <a:pt x="0" y="0"/>
                </a:moveTo>
                <a:lnTo>
                  <a:pt x="1991374" y="0"/>
                </a:lnTo>
                <a:lnTo>
                  <a:pt x="1991374" y="1222218"/>
                </a:lnTo>
                <a:cubicBezTo>
                  <a:pt x="1991374" y="1678794"/>
                  <a:pt x="1910595" y="2091468"/>
                  <a:pt x="1749037" y="2460240"/>
                </a:cubicBezTo>
                <a:cubicBezTo>
                  <a:pt x="1587480" y="2829014"/>
                  <a:pt x="1302998" y="3213591"/>
                  <a:pt x="895591" y="3613973"/>
                </a:cubicBezTo>
                <a:lnTo>
                  <a:pt x="189655" y="3045010"/>
                </a:lnTo>
                <a:cubicBezTo>
                  <a:pt x="456577" y="2771063"/>
                  <a:pt x="651500" y="2512923"/>
                  <a:pt x="774424" y="2270586"/>
                </a:cubicBezTo>
                <a:cubicBezTo>
                  <a:pt x="820520" y="2179709"/>
                  <a:pt x="857974" y="2086118"/>
                  <a:pt x="886784" y="1989809"/>
                </a:cubicBezTo>
                <a:lnTo>
                  <a:pt x="894798" y="1959763"/>
                </a:lnTo>
                <a:lnTo>
                  <a:pt x="0" y="1959763"/>
                </a:lnTo>
                <a:close/>
              </a:path>
            </a:pathLst>
          </a:custGeom>
          <a:solidFill>
            <a:schemeClr val="tx1"/>
          </a:solidFill>
        </p:spPr>
        <p:txBody>
          <a:bodyPr wrap="square">
            <a:noAutofit/>
          </a:bodyPr>
          <a:lstStyle>
            <a:lvl1pPr marL="0" indent="0">
              <a:buNone/>
              <a:defRPr sz="1100">
                <a:latin typeface="Arial" panose="020B0604020202020204" pitchFamily="34" charset="0"/>
                <a:cs typeface="Arial" panose="020B0604020202020204" pitchFamily="34" charset="0"/>
              </a:defRPr>
            </a:lvl1pPr>
          </a:lstStyle>
          <a:p>
            <a:r>
              <a:rPr lang="en-US"/>
              <a:t>Click icon to add picture</a:t>
            </a:r>
            <a:endParaRPr lang="en-ID"/>
          </a:p>
        </p:txBody>
      </p:sp>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5" name="Slide Number Placeholder 3">
            <a:extLst>
              <a:ext uri="{FF2B5EF4-FFF2-40B4-BE49-F238E27FC236}">
                <a16:creationId xmlns:a16="http://schemas.microsoft.com/office/drawing/2014/main" id="{353DCDA0-BE9F-B2FB-C9E9-ABA2BF6705E6}"/>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7" name="Straight Connector 6">
            <a:extLst>
              <a:ext uri="{FF2B5EF4-FFF2-40B4-BE49-F238E27FC236}">
                <a16:creationId xmlns:a16="http://schemas.microsoft.com/office/drawing/2014/main" id="{A754D7BD-0D51-A1BD-04D9-A91510162480}"/>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7420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õhi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8762F-35C5-45EF-E6D2-C5297B03CCFC}"/>
              </a:ext>
            </a:extLst>
          </p:cNvPr>
          <p:cNvSpPr>
            <a:spLocks noGrp="1"/>
          </p:cNvSpPr>
          <p:nvPr>
            <p:ph type="title" hasCustomPrompt="1"/>
          </p:nvPr>
        </p:nvSpPr>
        <p:spPr>
          <a:xfrm>
            <a:off x="766762" y="1103887"/>
            <a:ext cx="5809729" cy="516796"/>
          </a:xfrm>
        </p:spPr>
        <p:txBody>
          <a:bodyPr>
            <a:normAutofit/>
          </a:bodyPr>
          <a:lstStyle>
            <a:lvl1pPr>
              <a:defRPr sz="4000"/>
            </a:lvl1pPr>
          </a:lstStyle>
          <a:p>
            <a:r>
              <a:rPr lang="en-US" err="1"/>
              <a:t>Pealkiri</a:t>
            </a:r>
            <a:endParaRPr lang="en-EE"/>
          </a:p>
        </p:txBody>
      </p:sp>
      <p:sp>
        <p:nvSpPr>
          <p:cNvPr id="6" name="Content Placeholder 2">
            <a:extLst>
              <a:ext uri="{FF2B5EF4-FFF2-40B4-BE49-F238E27FC236}">
                <a16:creationId xmlns:a16="http://schemas.microsoft.com/office/drawing/2014/main" id="{6280E253-6A65-8C56-B9E3-DAEA78CEAD1D}"/>
              </a:ext>
            </a:extLst>
          </p:cNvPr>
          <p:cNvSpPr>
            <a:spLocks noGrp="1"/>
          </p:cNvSpPr>
          <p:nvPr>
            <p:ph idx="1"/>
          </p:nvPr>
        </p:nvSpPr>
        <p:spPr>
          <a:xfrm>
            <a:off x="766762" y="1689100"/>
            <a:ext cx="5809729" cy="45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7" name="Picture Placeholder 2">
            <a:extLst>
              <a:ext uri="{FF2B5EF4-FFF2-40B4-BE49-F238E27FC236}">
                <a16:creationId xmlns:a16="http://schemas.microsoft.com/office/drawing/2014/main" id="{9D209172-84FD-2493-4D61-1C04B8EA00C6}"/>
              </a:ext>
            </a:extLst>
          </p:cNvPr>
          <p:cNvSpPr>
            <a:spLocks noGrp="1"/>
          </p:cNvSpPr>
          <p:nvPr>
            <p:ph type="pic" sz="quarter" idx="10" hasCustomPrompt="1"/>
          </p:nvPr>
        </p:nvSpPr>
        <p:spPr>
          <a:xfrm>
            <a:off x="6685006" y="1103887"/>
            <a:ext cx="5506994" cy="5136275"/>
          </a:xfrm>
          <a:prstGeom prst="rect">
            <a:avLst/>
          </a:prstGeom>
          <a:solidFill>
            <a:schemeClr val="tx1"/>
          </a:solidFill>
        </p:spPr>
        <p:txBody>
          <a:bodyPr/>
          <a:lstStyle>
            <a:lvl1pPr marL="0" indent="0">
              <a:buNone/>
              <a:defRPr sz="1200" b="0">
                <a:solidFill>
                  <a:schemeClr val="bg1">
                    <a:lumMod val="50000"/>
                  </a:schemeClr>
                </a:solidFill>
                <a:latin typeface="+mn-lt"/>
              </a:defRPr>
            </a:lvl1pPr>
          </a:lstStyle>
          <a:p>
            <a:r>
              <a:rPr lang="en-US"/>
              <a:t>Image Placeholder</a:t>
            </a:r>
            <a:endParaRPr lang="en-ID"/>
          </a:p>
        </p:txBody>
      </p:sp>
      <p:sp>
        <p:nvSpPr>
          <p:cNvPr id="14" name="Slide Number Placeholder 3">
            <a:extLst>
              <a:ext uri="{FF2B5EF4-FFF2-40B4-BE49-F238E27FC236}">
                <a16:creationId xmlns:a16="http://schemas.microsoft.com/office/drawing/2014/main" id="{5F962A7E-BF88-A8C7-EDED-FA4722F76B43}"/>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5" name="Straight Connector 14">
            <a:extLst>
              <a:ext uri="{FF2B5EF4-FFF2-40B4-BE49-F238E27FC236}">
                <a16:creationId xmlns:a16="http://schemas.microsoft.com/office/drawing/2014/main" id="{53C5F65C-F230-7A89-4154-5DF4357D5519}"/>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83755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aam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50" name="Slide Number Placeholder 3">
            <a:extLst>
              <a:ext uri="{FF2B5EF4-FFF2-40B4-BE49-F238E27FC236}">
                <a16:creationId xmlns:a16="http://schemas.microsoft.com/office/drawing/2014/main" id="{D5DEA732-F44C-44F5-7C1A-DB188537C7D7}"/>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51" name="Straight Connector 50">
            <a:extLst>
              <a:ext uri="{FF2B5EF4-FFF2-40B4-BE49-F238E27FC236}">
                <a16:creationId xmlns:a16="http://schemas.microsoft.com/office/drawing/2014/main" id="{C2770E43-98B2-9D5F-8B57-C383E2C3F9AB}"/>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Picture Placeholder 78">
            <a:extLst>
              <a:ext uri="{FF2B5EF4-FFF2-40B4-BE49-F238E27FC236}">
                <a16:creationId xmlns:a16="http://schemas.microsoft.com/office/drawing/2014/main" id="{4F3D3FCE-43B9-B437-E13E-4EFE4B6BD3EA}"/>
              </a:ext>
            </a:extLst>
          </p:cNvPr>
          <p:cNvSpPr>
            <a:spLocks noGrp="1"/>
          </p:cNvSpPr>
          <p:nvPr>
            <p:ph type="pic" sz="quarter" idx="13"/>
          </p:nvPr>
        </p:nvSpPr>
        <p:spPr>
          <a:xfrm>
            <a:off x="928047" y="1342554"/>
            <a:ext cx="4598834" cy="4431287"/>
          </a:xfrm>
          <a:custGeom>
            <a:avLst/>
            <a:gdLst>
              <a:gd name="connsiteX0" fmla="*/ 5915154 w 6496870"/>
              <a:gd name="connsiteY0" fmla="*/ 2697750 h 6260173"/>
              <a:gd name="connsiteX1" fmla="*/ 5955543 w 6496870"/>
              <a:gd name="connsiteY1" fmla="*/ 2714516 h 6260173"/>
              <a:gd name="connsiteX2" fmla="*/ 6478434 w 6496870"/>
              <a:gd name="connsiteY2" fmla="*/ 3846630 h 6260173"/>
              <a:gd name="connsiteX3" fmla="*/ 6482206 w 6496870"/>
              <a:gd name="connsiteY3" fmla="*/ 4350699 h 6260173"/>
              <a:gd name="connsiteX4" fmla="*/ 6362137 w 6496870"/>
              <a:gd name="connsiteY4" fmla="*/ 4822162 h 6260173"/>
              <a:gd name="connsiteX5" fmla="*/ 5820903 w 6496870"/>
              <a:gd name="connsiteY5" fmla="*/ 5603362 h 6260173"/>
              <a:gd name="connsiteX6" fmla="*/ 4990709 w 6496870"/>
              <a:gd name="connsiteY6" fmla="*/ 6069373 h 6260173"/>
              <a:gd name="connsiteX7" fmla="*/ 4510709 w 6496870"/>
              <a:gd name="connsiteY7" fmla="*/ 6144630 h 6260173"/>
              <a:gd name="connsiteX8" fmla="*/ 4453452 w 6496870"/>
              <a:gd name="connsiteY8" fmla="*/ 6145487 h 6260173"/>
              <a:gd name="connsiteX9" fmla="*/ 4026663 w 6496870"/>
              <a:gd name="connsiteY9" fmla="*/ 6097385 h 6260173"/>
              <a:gd name="connsiteX10" fmla="*/ 3986309 w 6496870"/>
              <a:gd name="connsiteY10" fmla="*/ 6112230 h 6260173"/>
              <a:gd name="connsiteX11" fmla="*/ 3359497 w 6496870"/>
              <a:gd name="connsiteY11" fmla="*/ 6259796 h 6260173"/>
              <a:gd name="connsiteX12" fmla="*/ 3353326 w 6496870"/>
              <a:gd name="connsiteY12" fmla="*/ 6260173 h 6260173"/>
              <a:gd name="connsiteX13" fmla="*/ 3301726 w 6496870"/>
              <a:gd name="connsiteY13" fmla="*/ 6214230 h 6260173"/>
              <a:gd name="connsiteX14" fmla="*/ 3347292 w 6496870"/>
              <a:gd name="connsiteY14" fmla="*/ 6156459 h 6260173"/>
              <a:gd name="connsiteX15" fmla="*/ 3950823 w 6496870"/>
              <a:gd name="connsiteY15" fmla="*/ 6014070 h 6260173"/>
              <a:gd name="connsiteX16" fmla="*/ 3935052 w 6496870"/>
              <a:gd name="connsiteY16" fmla="*/ 4381830 h 6260173"/>
              <a:gd name="connsiteX17" fmla="*/ 4415943 w 6496870"/>
              <a:gd name="connsiteY17" fmla="*/ 3677190 h 6260173"/>
              <a:gd name="connsiteX18" fmla="*/ 5155349 w 6496870"/>
              <a:gd name="connsiteY18" fmla="*/ 3235384 h 6260173"/>
              <a:gd name="connsiteX19" fmla="*/ 5876240 w 6496870"/>
              <a:gd name="connsiteY19" fmla="*/ 2717739 h 6260173"/>
              <a:gd name="connsiteX20" fmla="*/ 5915154 w 6496870"/>
              <a:gd name="connsiteY20" fmla="*/ 2697750 h 6260173"/>
              <a:gd name="connsiteX21" fmla="*/ 759240 w 6496870"/>
              <a:gd name="connsiteY21" fmla="*/ 2109053 h 6260173"/>
              <a:gd name="connsiteX22" fmla="*/ 779478 w 6496870"/>
              <a:gd name="connsiteY22" fmla="*/ 2113294 h 6260173"/>
              <a:gd name="connsiteX23" fmla="*/ 806736 w 6496870"/>
              <a:gd name="connsiteY23" fmla="*/ 2181625 h 6260173"/>
              <a:gd name="connsiteX24" fmla="*/ 628313 w 6496870"/>
              <a:gd name="connsiteY24" fmla="*/ 2775488 h 6260173"/>
              <a:gd name="connsiteX25" fmla="*/ 2049798 w 6496870"/>
              <a:gd name="connsiteY25" fmla="*/ 3577945 h 6260173"/>
              <a:gd name="connsiteX26" fmla="*/ 2419536 w 6496870"/>
              <a:gd name="connsiteY26" fmla="*/ 4346700 h 6260173"/>
              <a:gd name="connsiteX27" fmla="*/ 2432427 w 6496870"/>
              <a:gd name="connsiteY27" fmla="*/ 5207923 h 6260173"/>
              <a:gd name="connsiteX28" fmla="*/ 2520301 w 6496870"/>
              <a:gd name="connsiteY28" fmla="*/ 6091088 h 6260173"/>
              <a:gd name="connsiteX29" fmla="*/ 2518141 w 6496870"/>
              <a:gd name="connsiteY29" fmla="*/ 6134837 h 6260173"/>
              <a:gd name="connsiteX30" fmla="*/ 2483410 w 6496870"/>
              <a:gd name="connsiteY30" fmla="*/ 6161443 h 6260173"/>
              <a:gd name="connsiteX31" fmla="*/ 2035604 w 6496870"/>
              <a:gd name="connsiteY31" fmla="*/ 6211191 h 6260173"/>
              <a:gd name="connsiteX32" fmla="*/ 1241547 w 6496870"/>
              <a:gd name="connsiteY32" fmla="*/ 6048231 h 6260173"/>
              <a:gd name="connsiteX33" fmla="*/ 803101 w 6496870"/>
              <a:gd name="connsiteY33" fmla="*/ 5799454 h 6260173"/>
              <a:gd name="connsiteX34" fmla="*/ 454827 w 6496870"/>
              <a:gd name="connsiteY34" fmla="*/ 5459751 h 6260173"/>
              <a:gd name="connsiteX35" fmla="*/ 48884 w 6496870"/>
              <a:gd name="connsiteY35" fmla="*/ 4600414 h 6260173"/>
              <a:gd name="connsiteX36" fmla="*/ 60404 w 6496870"/>
              <a:gd name="connsiteY36" fmla="*/ 3648437 h 6260173"/>
              <a:gd name="connsiteX37" fmla="*/ 235227 w 6496870"/>
              <a:gd name="connsiteY37" fmla="*/ 3195077 h 6260173"/>
              <a:gd name="connsiteX38" fmla="*/ 518153 w 6496870"/>
              <a:gd name="connsiteY38" fmla="*/ 2799522 h 6260173"/>
              <a:gd name="connsiteX39" fmla="*/ 525490 w 6496870"/>
              <a:gd name="connsiteY39" fmla="*/ 2757145 h 6260173"/>
              <a:gd name="connsiteX40" fmla="*/ 711113 w 6496870"/>
              <a:gd name="connsiteY40" fmla="*/ 2140551 h 6260173"/>
              <a:gd name="connsiteX41" fmla="*/ 759240 w 6496870"/>
              <a:gd name="connsiteY41" fmla="*/ 2109053 h 6260173"/>
              <a:gd name="connsiteX42" fmla="*/ 3198583 w 6496870"/>
              <a:gd name="connsiteY42" fmla="*/ 258 h 6260173"/>
              <a:gd name="connsiteX43" fmla="*/ 4081658 w 6496870"/>
              <a:gd name="connsiteY43" fmla="*/ 215114 h 6260173"/>
              <a:gd name="connsiteX44" fmla="*/ 4730207 w 6496870"/>
              <a:gd name="connsiteY44" fmla="*/ 705229 h 6260173"/>
              <a:gd name="connsiteX45" fmla="*/ 5129361 w 6496870"/>
              <a:gd name="connsiteY45" fmla="*/ 1412029 h 6260173"/>
              <a:gd name="connsiteX46" fmla="*/ 5162344 w 6496870"/>
              <a:gd name="connsiteY46" fmla="*/ 1439492 h 6260173"/>
              <a:gd name="connsiteX47" fmla="*/ 5603532 w 6496870"/>
              <a:gd name="connsiteY47" fmla="*/ 1908554 h 6260173"/>
              <a:gd name="connsiteX48" fmla="*/ 5592972 w 6496870"/>
              <a:gd name="connsiteY48" fmla="*/ 1981412 h 6260173"/>
              <a:gd name="connsiteX49" fmla="*/ 5561875 w 6496870"/>
              <a:gd name="connsiteY49" fmla="*/ 1991766 h 6260173"/>
              <a:gd name="connsiteX50" fmla="*/ 5520150 w 6496870"/>
              <a:gd name="connsiteY50" fmla="*/ 1970852 h 6260173"/>
              <a:gd name="connsiteX51" fmla="*/ 5095075 w 6496870"/>
              <a:gd name="connsiteY51" fmla="*/ 1519377 h 6260173"/>
              <a:gd name="connsiteX52" fmla="*/ 3689258 w 6496870"/>
              <a:gd name="connsiteY52" fmla="*/ 2349160 h 6260173"/>
              <a:gd name="connsiteX53" fmla="*/ 3419532 w 6496870"/>
              <a:gd name="connsiteY53" fmla="*/ 2366166 h 6260173"/>
              <a:gd name="connsiteX54" fmla="*/ 2838766 w 6496870"/>
              <a:gd name="connsiteY54" fmla="*/ 2284943 h 6260173"/>
              <a:gd name="connsiteX55" fmla="*/ 2086435 w 6496870"/>
              <a:gd name="connsiteY55" fmla="*/ 1865492 h 6260173"/>
              <a:gd name="connsiteX56" fmla="*/ 1277704 w 6496870"/>
              <a:gd name="connsiteY56" fmla="*/ 1500040 h 6260173"/>
              <a:gd name="connsiteX57" fmla="*/ 1220446 w 6496870"/>
              <a:gd name="connsiteY57" fmla="*/ 1492017 h 6260173"/>
              <a:gd name="connsiteX58" fmla="*/ 1234401 w 6496870"/>
              <a:gd name="connsiteY58" fmla="*/ 1435926 h 6260173"/>
              <a:gd name="connsiteX59" fmla="*/ 1721018 w 6496870"/>
              <a:gd name="connsiteY59" fmla="*/ 643514 h 6260173"/>
              <a:gd name="connsiteX60" fmla="*/ 2479555 w 6496870"/>
              <a:gd name="connsiteY60" fmla="*/ 128097 h 6260173"/>
              <a:gd name="connsiteX61" fmla="*/ 2480721 w 6496870"/>
              <a:gd name="connsiteY61" fmla="*/ 127617 h 6260173"/>
              <a:gd name="connsiteX62" fmla="*/ 3071181 w 6496870"/>
              <a:gd name="connsiteY62" fmla="*/ 2321 h 6260173"/>
              <a:gd name="connsiteX63" fmla="*/ 3198583 w 6496870"/>
              <a:gd name="connsiteY63" fmla="*/ 258 h 626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496870" h="6260173">
                <a:moveTo>
                  <a:pt x="5915154" y="2697750"/>
                </a:moveTo>
                <a:cubicBezTo>
                  <a:pt x="5930343" y="2697099"/>
                  <a:pt x="5945223" y="2703236"/>
                  <a:pt x="5955543" y="2714516"/>
                </a:cubicBezTo>
                <a:cubicBezTo>
                  <a:pt x="6246286" y="3030664"/>
                  <a:pt x="6427109" y="3422139"/>
                  <a:pt x="6478434" y="3846630"/>
                </a:cubicBezTo>
                <a:cubicBezTo>
                  <a:pt x="6501680" y="4014390"/>
                  <a:pt x="6502949" y="4183967"/>
                  <a:pt x="6482206" y="4350699"/>
                </a:cubicBezTo>
                <a:cubicBezTo>
                  <a:pt x="6462286" y="4511122"/>
                  <a:pt x="6421897" y="4669727"/>
                  <a:pt x="6362137" y="4822162"/>
                </a:cubicBezTo>
                <a:cubicBezTo>
                  <a:pt x="6247143" y="5115716"/>
                  <a:pt x="6060011" y="5385853"/>
                  <a:pt x="5820903" y="5603362"/>
                </a:cubicBezTo>
                <a:cubicBezTo>
                  <a:pt x="5581520" y="5821144"/>
                  <a:pt x="5294480" y="5982287"/>
                  <a:pt x="4990709" y="6069373"/>
                </a:cubicBezTo>
                <a:cubicBezTo>
                  <a:pt x="4833406" y="6114459"/>
                  <a:pt x="4671920" y="6139796"/>
                  <a:pt x="4510709" y="6144630"/>
                </a:cubicBezTo>
                <a:cubicBezTo>
                  <a:pt x="4491611" y="6145213"/>
                  <a:pt x="4472549" y="6145487"/>
                  <a:pt x="4453452" y="6145487"/>
                </a:cubicBezTo>
                <a:cubicBezTo>
                  <a:pt x="4310172" y="6145487"/>
                  <a:pt x="4166960" y="6129373"/>
                  <a:pt x="4026663" y="6097385"/>
                </a:cubicBezTo>
                <a:cubicBezTo>
                  <a:pt x="4013257" y="6102425"/>
                  <a:pt x="3999783" y="6107396"/>
                  <a:pt x="3986309" y="6112230"/>
                </a:cubicBezTo>
                <a:cubicBezTo>
                  <a:pt x="3783851" y="6184916"/>
                  <a:pt x="3572960" y="6234527"/>
                  <a:pt x="3359497" y="6259796"/>
                </a:cubicBezTo>
                <a:cubicBezTo>
                  <a:pt x="3357440" y="6260036"/>
                  <a:pt x="3355349" y="6260173"/>
                  <a:pt x="3353326" y="6260173"/>
                </a:cubicBezTo>
                <a:cubicBezTo>
                  <a:pt x="3327337" y="6260173"/>
                  <a:pt x="3304846" y="6240699"/>
                  <a:pt x="3301726" y="6214230"/>
                </a:cubicBezTo>
                <a:cubicBezTo>
                  <a:pt x="3298366" y="6185670"/>
                  <a:pt x="3318732" y="6159819"/>
                  <a:pt x="3347292" y="6156459"/>
                </a:cubicBezTo>
                <a:cubicBezTo>
                  <a:pt x="3552834" y="6132184"/>
                  <a:pt x="3755840" y="6084082"/>
                  <a:pt x="3950823" y="6014070"/>
                </a:cubicBezTo>
                <a:cubicBezTo>
                  <a:pt x="3714834" y="5513636"/>
                  <a:pt x="3708423" y="4922276"/>
                  <a:pt x="3935052" y="4381830"/>
                </a:cubicBezTo>
                <a:cubicBezTo>
                  <a:pt x="4046652" y="4115670"/>
                  <a:pt x="4212937" y="3872002"/>
                  <a:pt x="4415943" y="3677190"/>
                </a:cubicBezTo>
                <a:cubicBezTo>
                  <a:pt x="4631120" y="3470687"/>
                  <a:pt x="4879897" y="3322024"/>
                  <a:pt x="5155349" y="3235384"/>
                </a:cubicBezTo>
                <a:cubicBezTo>
                  <a:pt x="5437554" y="3139384"/>
                  <a:pt x="5686812" y="2960413"/>
                  <a:pt x="5876240" y="2717739"/>
                </a:cubicBezTo>
                <a:cubicBezTo>
                  <a:pt x="5885634" y="2705670"/>
                  <a:pt x="5899897" y="2698367"/>
                  <a:pt x="5915154" y="2697750"/>
                </a:cubicBezTo>
                <a:close/>
                <a:moveTo>
                  <a:pt x="759240" y="2109053"/>
                </a:moveTo>
                <a:cubicBezTo>
                  <a:pt x="766002" y="2109091"/>
                  <a:pt x="772869" y="2110457"/>
                  <a:pt x="779478" y="2113294"/>
                </a:cubicBezTo>
                <a:cubicBezTo>
                  <a:pt x="805878" y="2124643"/>
                  <a:pt x="818084" y="2155260"/>
                  <a:pt x="806736" y="2181625"/>
                </a:cubicBezTo>
                <a:cubicBezTo>
                  <a:pt x="724998" y="2371842"/>
                  <a:pt x="665170" y="2571660"/>
                  <a:pt x="628313" y="2775488"/>
                </a:cubicBezTo>
                <a:cubicBezTo>
                  <a:pt x="1179696" y="2821328"/>
                  <a:pt x="1695078" y="3111454"/>
                  <a:pt x="2049798" y="3577945"/>
                </a:cubicBezTo>
                <a:cubicBezTo>
                  <a:pt x="2224484" y="3807660"/>
                  <a:pt x="2352336" y="4073511"/>
                  <a:pt x="2419536" y="4346700"/>
                </a:cubicBezTo>
                <a:cubicBezTo>
                  <a:pt x="2490781" y="4636311"/>
                  <a:pt x="2495101" y="4926060"/>
                  <a:pt x="2432427" y="5207923"/>
                </a:cubicBezTo>
                <a:cubicBezTo>
                  <a:pt x="2374484" y="5500311"/>
                  <a:pt x="2404827" y="5805728"/>
                  <a:pt x="2520301" y="6091088"/>
                </a:cubicBezTo>
                <a:cubicBezTo>
                  <a:pt x="2526061" y="6105317"/>
                  <a:pt x="2525238" y="6121294"/>
                  <a:pt x="2518141" y="6134837"/>
                </a:cubicBezTo>
                <a:cubicBezTo>
                  <a:pt x="2511044" y="6148345"/>
                  <a:pt x="2498358" y="6158117"/>
                  <a:pt x="2483410" y="6161443"/>
                </a:cubicBezTo>
                <a:cubicBezTo>
                  <a:pt x="2334781" y="6194665"/>
                  <a:pt x="2184781" y="6211191"/>
                  <a:pt x="2035604" y="6211191"/>
                </a:cubicBezTo>
                <a:cubicBezTo>
                  <a:pt x="1764164" y="6211191"/>
                  <a:pt x="1495330" y="6156505"/>
                  <a:pt x="1241547" y="6048231"/>
                </a:cubicBezTo>
                <a:cubicBezTo>
                  <a:pt x="1084656" y="5984494"/>
                  <a:pt x="937124" y="5900768"/>
                  <a:pt x="803101" y="5799454"/>
                </a:cubicBezTo>
                <a:cubicBezTo>
                  <a:pt x="674153" y="5701980"/>
                  <a:pt x="556998" y="5587671"/>
                  <a:pt x="454827" y="5459751"/>
                </a:cubicBezTo>
                <a:cubicBezTo>
                  <a:pt x="258096" y="5213374"/>
                  <a:pt x="117730" y="4916220"/>
                  <a:pt x="48884" y="4600414"/>
                </a:cubicBezTo>
                <a:cubicBezTo>
                  <a:pt x="-19996" y="4284231"/>
                  <a:pt x="-16019" y="3955020"/>
                  <a:pt x="60404" y="3648437"/>
                </a:cubicBezTo>
                <a:cubicBezTo>
                  <a:pt x="100004" y="3489660"/>
                  <a:pt x="158838" y="3337123"/>
                  <a:pt x="235227" y="3195077"/>
                </a:cubicBezTo>
                <a:cubicBezTo>
                  <a:pt x="312164" y="3052071"/>
                  <a:pt x="407307" y="2919077"/>
                  <a:pt x="518153" y="2799522"/>
                </a:cubicBezTo>
                <a:cubicBezTo>
                  <a:pt x="520484" y="2785397"/>
                  <a:pt x="522918" y="2771271"/>
                  <a:pt x="525490" y="2757145"/>
                </a:cubicBezTo>
                <a:cubicBezTo>
                  <a:pt x="563787" y="2545500"/>
                  <a:pt x="626256" y="2338037"/>
                  <a:pt x="711113" y="2140551"/>
                </a:cubicBezTo>
                <a:cubicBezTo>
                  <a:pt x="719624" y="2120751"/>
                  <a:pt x="738955" y="2108935"/>
                  <a:pt x="759240" y="2109053"/>
                </a:cubicBezTo>
                <a:close/>
                <a:moveTo>
                  <a:pt x="3198583" y="258"/>
                </a:moveTo>
                <a:cubicBezTo>
                  <a:pt x="3496657" y="5064"/>
                  <a:pt x="3799171" y="77133"/>
                  <a:pt x="4081658" y="215114"/>
                </a:cubicBezTo>
                <a:cubicBezTo>
                  <a:pt x="4328275" y="335594"/>
                  <a:pt x="4552572" y="505069"/>
                  <a:pt x="4730207" y="705229"/>
                </a:cubicBezTo>
                <a:cubicBezTo>
                  <a:pt x="4915692" y="914200"/>
                  <a:pt x="5049921" y="1151937"/>
                  <a:pt x="5129361" y="1412029"/>
                </a:cubicBezTo>
                <a:cubicBezTo>
                  <a:pt x="5140435" y="1421080"/>
                  <a:pt x="5151407" y="1430234"/>
                  <a:pt x="5162344" y="1439492"/>
                </a:cubicBezTo>
                <a:cubicBezTo>
                  <a:pt x="5326504" y="1578486"/>
                  <a:pt x="5474927" y="1736269"/>
                  <a:pt x="5603532" y="1908554"/>
                </a:cubicBezTo>
                <a:cubicBezTo>
                  <a:pt x="5620744" y="1931594"/>
                  <a:pt x="5616012" y="1964200"/>
                  <a:pt x="5592972" y="1981412"/>
                </a:cubicBezTo>
                <a:cubicBezTo>
                  <a:pt x="5583647" y="1988372"/>
                  <a:pt x="5572710" y="1991766"/>
                  <a:pt x="5561875" y="1991766"/>
                </a:cubicBezTo>
                <a:cubicBezTo>
                  <a:pt x="5546001" y="1991766"/>
                  <a:pt x="5530332" y="1984532"/>
                  <a:pt x="5520150" y="1970852"/>
                </a:cubicBezTo>
                <a:cubicBezTo>
                  <a:pt x="5396309" y="1804977"/>
                  <a:pt x="5253167" y="1653229"/>
                  <a:pt x="5095075" y="1519377"/>
                </a:cubicBezTo>
                <a:cubicBezTo>
                  <a:pt x="4779509" y="1973972"/>
                  <a:pt x="4270572" y="2275274"/>
                  <a:pt x="3689258" y="2349160"/>
                </a:cubicBezTo>
                <a:cubicBezTo>
                  <a:pt x="3599807" y="2360509"/>
                  <a:pt x="3509567" y="2366166"/>
                  <a:pt x="3419532" y="2366166"/>
                </a:cubicBezTo>
                <a:cubicBezTo>
                  <a:pt x="3221498" y="2366166"/>
                  <a:pt x="3024492" y="2338840"/>
                  <a:pt x="2838766" y="2284943"/>
                </a:cubicBezTo>
                <a:cubicBezTo>
                  <a:pt x="2552378" y="2201834"/>
                  <a:pt x="2299212" y="2060714"/>
                  <a:pt x="2086435" y="1865492"/>
                </a:cubicBezTo>
                <a:cubicBezTo>
                  <a:pt x="1862172" y="1669103"/>
                  <a:pt x="1582504" y="1542760"/>
                  <a:pt x="1277704" y="1500040"/>
                </a:cubicBezTo>
                <a:lnTo>
                  <a:pt x="1220446" y="1492017"/>
                </a:lnTo>
                <a:lnTo>
                  <a:pt x="1234401" y="1435926"/>
                </a:lnTo>
                <a:cubicBezTo>
                  <a:pt x="1301464" y="1166303"/>
                  <a:pt x="1469738" y="892292"/>
                  <a:pt x="1721018" y="643514"/>
                </a:cubicBezTo>
                <a:cubicBezTo>
                  <a:pt x="1943155" y="423572"/>
                  <a:pt x="2212538" y="240555"/>
                  <a:pt x="2479555" y="128097"/>
                </a:cubicBezTo>
                <a:lnTo>
                  <a:pt x="2480721" y="127617"/>
                </a:lnTo>
                <a:cubicBezTo>
                  <a:pt x="2668551" y="53843"/>
                  <a:pt x="2868001" y="12223"/>
                  <a:pt x="3071181" y="2321"/>
                </a:cubicBezTo>
                <a:cubicBezTo>
                  <a:pt x="3113510" y="258"/>
                  <a:pt x="3156002" y="-428"/>
                  <a:pt x="3198583" y="258"/>
                </a:cubicBezTo>
                <a:close/>
              </a:path>
            </a:pathLst>
          </a:custGeom>
          <a:solidFill>
            <a:srgbClr val="003087"/>
          </a:solidFill>
        </p:spPr>
        <p:txBody>
          <a:bodyPr wrap="square">
            <a:noAutofit/>
          </a:bodyPr>
          <a:lstStyle/>
          <a:p>
            <a:endParaRPr lang="en-EE"/>
          </a:p>
        </p:txBody>
      </p:sp>
    </p:spTree>
    <p:extLst>
      <p:ext uri="{BB962C8B-B14F-4D97-AF65-F5344CB8AC3E}">
        <p14:creationId xmlns:p14="http://schemas.microsoft.com/office/powerpoint/2010/main" val="253620117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aam 5">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B84D1D-A6C0-ADA3-E147-0861852C289D}"/>
              </a:ext>
            </a:extLst>
          </p:cNvPr>
          <p:cNvSpPr>
            <a:spLocks noGrp="1"/>
          </p:cNvSpPr>
          <p:nvPr>
            <p:ph type="pic" sz="quarter" idx="12"/>
          </p:nvPr>
        </p:nvSpPr>
        <p:spPr>
          <a:xfrm>
            <a:off x="1288034" y="1268413"/>
            <a:ext cx="3783458" cy="4656564"/>
          </a:xfrm>
          <a:custGeom>
            <a:avLst/>
            <a:gdLst>
              <a:gd name="connsiteX0" fmla="*/ 1882028 w 3783458"/>
              <a:gd name="connsiteY0" fmla="*/ 0 h 4656564"/>
              <a:gd name="connsiteX1" fmla="*/ 2289477 w 3783458"/>
              <a:gd name="connsiteY1" fmla="*/ 194024 h 4656564"/>
              <a:gd name="connsiteX2" fmla="*/ 3201388 w 3783458"/>
              <a:gd name="connsiteY2" fmla="*/ 1746212 h 4656564"/>
              <a:gd name="connsiteX3" fmla="*/ 2793938 w 3783458"/>
              <a:gd name="connsiteY3" fmla="*/ 1746212 h 4656564"/>
              <a:gd name="connsiteX4" fmla="*/ 3531228 w 3783458"/>
              <a:gd name="connsiteY4" fmla="*/ 2910353 h 4656564"/>
              <a:gd name="connsiteX5" fmla="*/ 3104376 w 3783458"/>
              <a:gd name="connsiteY5" fmla="*/ 2910353 h 4656564"/>
              <a:gd name="connsiteX6" fmla="*/ 3783458 w 3783458"/>
              <a:gd name="connsiteY6" fmla="*/ 4074494 h 4656564"/>
              <a:gd name="connsiteX7" fmla="*/ 2037247 w 3783458"/>
              <a:gd name="connsiteY7" fmla="*/ 4074494 h 4656564"/>
              <a:gd name="connsiteX8" fmla="*/ 2037247 w 3783458"/>
              <a:gd name="connsiteY8" fmla="*/ 4656564 h 4656564"/>
              <a:gd name="connsiteX9" fmla="*/ 1649200 w 3783458"/>
              <a:gd name="connsiteY9" fmla="*/ 4656564 h 4656564"/>
              <a:gd name="connsiteX10" fmla="*/ 1649200 w 3783458"/>
              <a:gd name="connsiteY10" fmla="*/ 4074494 h 4656564"/>
              <a:gd name="connsiteX11" fmla="*/ 0 w 3783458"/>
              <a:gd name="connsiteY11" fmla="*/ 4074494 h 4656564"/>
              <a:gd name="connsiteX12" fmla="*/ 679082 w 3783458"/>
              <a:gd name="connsiteY12" fmla="*/ 2910353 h 4656564"/>
              <a:gd name="connsiteX13" fmla="*/ 213426 w 3783458"/>
              <a:gd name="connsiteY13" fmla="*/ 2910353 h 4656564"/>
              <a:gd name="connsiteX14" fmla="*/ 989520 w 3783458"/>
              <a:gd name="connsiteY14" fmla="*/ 1746212 h 4656564"/>
              <a:gd name="connsiteX15" fmla="*/ 562668 w 3783458"/>
              <a:gd name="connsiteY15" fmla="*/ 1746212 h 4656564"/>
              <a:gd name="connsiteX16" fmla="*/ 1455176 w 3783458"/>
              <a:gd name="connsiteY16" fmla="*/ 213426 h 4656564"/>
              <a:gd name="connsiteX17" fmla="*/ 1474579 w 3783458"/>
              <a:gd name="connsiteY17" fmla="*/ 194024 h 4656564"/>
              <a:gd name="connsiteX18" fmla="*/ 1882028 w 3783458"/>
              <a:gd name="connsiteY18" fmla="*/ 0 h 465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83458" h="4656564">
                <a:moveTo>
                  <a:pt x="1882028" y="0"/>
                </a:moveTo>
                <a:cubicBezTo>
                  <a:pt x="2037247" y="0"/>
                  <a:pt x="2192466" y="77609"/>
                  <a:pt x="2289477" y="194024"/>
                </a:cubicBezTo>
                <a:lnTo>
                  <a:pt x="3201388" y="1746212"/>
                </a:lnTo>
                <a:lnTo>
                  <a:pt x="2793938" y="1746212"/>
                </a:lnTo>
                <a:cubicBezTo>
                  <a:pt x="2793938" y="1746212"/>
                  <a:pt x="3531228" y="2910353"/>
                  <a:pt x="3531228" y="2910353"/>
                </a:cubicBezTo>
                <a:lnTo>
                  <a:pt x="3104376" y="2910353"/>
                </a:lnTo>
                <a:lnTo>
                  <a:pt x="3783458" y="4074494"/>
                </a:lnTo>
                <a:lnTo>
                  <a:pt x="2037247" y="4074494"/>
                </a:lnTo>
                <a:lnTo>
                  <a:pt x="2037247" y="4656564"/>
                </a:lnTo>
                <a:lnTo>
                  <a:pt x="1649200" y="4656564"/>
                </a:lnTo>
                <a:lnTo>
                  <a:pt x="1649200" y="4074494"/>
                </a:lnTo>
                <a:lnTo>
                  <a:pt x="0" y="4074494"/>
                </a:lnTo>
                <a:lnTo>
                  <a:pt x="679082" y="2910353"/>
                </a:lnTo>
                <a:lnTo>
                  <a:pt x="213426" y="2910353"/>
                </a:lnTo>
                <a:lnTo>
                  <a:pt x="989520" y="1746212"/>
                </a:lnTo>
                <a:lnTo>
                  <a:pt x="562668" y="1746212"/>
                </a:lnTo>
                <a:lnTo>
                  <a:pt x="1455176" y="213426"/>
                </a:lnTo>
                <a:lnTo>
                  <a:pt x="1474579" y="194024"/>
                </a:lnTo>
                <a:cubicBezTo>
                  <a:pt x="1571590" y="77609"/>
                  <a:pt x="1726809" y="0"/>
                  <a:pt x="1882028" y="0"/>
                </a:cubicBezTo>
                <a:close/>
              </a:path>
            </a:pathLst>
          </a:custGeom>
          <a:solidFill>
            <a:schemeClr val="tx1"/>
          </a:solidFill>
        </p:spPr>
        <p:txBody>
          <a:bodyPr wrap="square">
            <a:noAutofit/>
          </a:bodyPr>
          <a:lstStyle/>
          <a:p>
            <a:endParaRPr lang="en-EE"/>
          </a:p>
        </p:txBody>
      </p:sp>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50" name="Slide Number Placeholder 3">
            <a:extLst>
              <a:ext uri="{FF2B5EF4-FFF2-40B4-BE49-F238E27FC236}">
                <a16:creationId xmlns:a16="http://schemas.microsoft.com/office/drawing/2014/main" id="{D5DEA732-F44C-44F5-7C1A-DB188537C7D7}"/>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51" name="Straight Connector 50">
            <a:extLst>
              <a:ext uri="{FF2B5EF4-FFF2-40B4-BE49-F238E27FC236}">
                <a16:creationId xmlns:a16="http://schemas.microsoft.com/office/drawing/2014/main" id="{C2770E43-98B2-9D5F-8B57-C383E2C3F9AB}"/>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87744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aam 6">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63303C2-7A19-FE96-47CD-AFD80BF0E5FA}"/>
              </a:ext>
            </a:extLst>
          </p:cNvPr>
          <p:cNvSpPr>
            <a:spLocks noGrp="1"/>
          </p:cNvSpPr>
          <p:nvPr>
            <p:ph type="pic" sz="quarter" idx="12"/>
          </p:nvPr>
        </p:nvSpPr>
        <p:spPr>
          <a:xfrm>
            <a:off x="1518017" y="1317840"/>
            <a:ext cx="3396516" cy="4528453"/>
          </a:xfrm>
          <a:custGeom>
            <a:avLst/>
            <a:gdLst>
              <a:gd name="connsiteX0" fmla="*/ 944261 w 3396516"/>
              <a:gd name="connsiteY0" fmla="*/ 3962508 h 4528453"/>
              <a:gd name="connsiteX1" fmla="*/ 2453448 w 3396516"/>
              <a:gd name="connsiteY1" fmla="*/ 3962508 h 4528453"/>
              <a:gd name="connsiteX2" fmla="*/ 2453448 w 3396516"/>
              <a:gd name="connsiteY2" fmla="*/ 4528453 h 4528453"/>
              <a:gd name="connsiteX3" fmla="*/ 944261 w 3396516"/>
              <a:gd name="connsiteY3" fmla="*/ 4528453 h 4528453"/>
              <a:gd name="connsiteX4" fmla="*/ 1746764 w 3396516"/>
              <a:gd name="connsiteY4" fmla="*/ 748 h 4528453"/>
              <a:gd name="connsiteX5" fmla="*/ 1920017 w 3396516"/>
              <a:gd name="connsiteY5" fmla="*/ 14707 h 4528453"/>
              <a:gd name="connsiteX6" fmla="*/ 3381810 w 3396516"/>
              <a:gd name="connsiteY6" fmla="*/ 1919555 h 4528453"/>
              <a:gd name="connsiteX7" fmla="*/ 2817916 w 3396516"/>
              <a:gd name="connsiteY7" fmla="*/ 2974557 h 4528453"/>
              <a:gd name="connsiteX8" fmla="*/ 2477595 w 3396516"/>
              <a:gd name="connsiteY8" fmla="*/ 3585211 h 4528453"/>
              <a:gd name="connsiteX9" fmla="*/ 1887503 w 3396516"/>
              <a:gd name="connsiteY9" fmla="*/ 3585211 h 4528453"/>
              <a:gd name="connsiteX10" fmla="*/ 1887503 w 3396516"/>
              <a:gd name="connsiteY10" fmla="*/ 2041313 h 4528453"/>
              <a:gd name="connsiteX11" fmla="*/ 2264800 w 3396516"/>
              <a:gd name="connsiteY11" fmla="*/ 1510080 h 4528453"/>
              <a:gd name="connsiteX12" fmla="*/ 1887503 w 3396516"/>
              <a:gd name="connsiteY12" fmla="*/ 1510080 h 4528453"/>
              <a:gd name="connsiteX13" fmla="*/ 1698855 w 3396516"/>
              <a:gd name="connsiteY13" fmla="*/ 1698728 h 4528453"/>
              <a:gd name="connsiteX14" fmla="*/ 1510206 w 3396516"/>
              <a:gd name="connsiteY14" fmla="*/ 1510080 h 4528453"/>
              <a:gd name="connsiteX15" fmla="*/ 1132910 w 3396516"/>
              <a:gd name="connsiteY15" fmla="*/ 1510080 h 4528453"/>
              <a:gd name="connsiteX16" fmla="*/ 1510206 w 3396516"/>
              <a:gd name="connsiteY16" fmla="*/ 2041313 h 4528453"/>
              <a:gd name="connsiteX17" fmla="*/ 1510206 w 3396516"/>
              <a:gd name="connsiteY17" fmla="*/ 3585211 h 4528453"/>
              <a:gd name="connsiteX18" fmla="*/ 920680 w 3396516"/>
              <a:gd name="connsiteY18" fmla="*/ 3585211 h 4528453"/>
              <a:gd name="connsiteX19" fmla="*/ 542063 w 3396516"/>
              <a:gd name="connsiteY19" fmla="*/ 2940600 h 4528453"/>
              <a:gd name="connsiteX20" fmla="*/ 15168 w 3396516"/>
              <a:gd name="connsiteY20" fmla="*/ 1476500 h 4528453"/>
              <a:gd name="connsiteX21" fmla="*/ 1746764 w 3396516"/>
              <a:gd name="connsiteY21" fmla="*/ 748 h 45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96516" h="4528453">
                <a:moveTo>
                  <a:pt x="944261" y="3962508"/>
                </a:moveTo>
                <a:lnTo>
                  <a:pt x="2453448" y="3962508"/>
                </a:lnTo>
                <a:lnTo>
                  <a:pt x="2453448" y="4528453"/>
                </a:lnTo>
                <a:lnTo>
                  <a:pt x="944261" y="4528453"/>
                </a:lnTo>
                <a:close/>
                <a:moveTo>
                  <a:pt x="1746764" y="748"/>
                </a:moveTo>
                <a:cubicBezTo>
                  <a:pt x="1804108" y="2448"/>
                  <a:pt x="1861913" y="7061"/>
                  <a:pt x="1920017" y="14707"/>
                </a:cubicBezTo>
                <a:cubicBezTo>
                  <a:pt x="2849689" y="137053"/>
                  <a:pt x="3504156" y="989883"/>
                  <a:pt x="3381810" y="1919555"/>
                </a:cubicBezTo>
                <a:cubicBezTo>
                  <a:pt x="3328060" y="2327987"/>
                  <a:pt x="3127646" y="2702945"/>
                  <a:pt x="2817916" y="2974557"/>
                </a:cubicBezTo>
                <a:cubicBezTo>
                  <a:pt x="2640172" y="3134956"/>
                  <a:pt x="2520510" y="3349671"/>
                  <a:pt x="2477595" y="3585211"/>
                </a:cubicBezTo>
                <a:lnTo>
                  <a:pt x="1887503" y="3585211"/>
                </a:lnTo>
                <a:lnTo>
                  <a:pt x="1887503" y="2041313"/>
                </a:lnTo>
                <a:cubicBezTo>
                  <a:pt x="2112815" y="1961656"/>
                  <a:pt x="2263809" y="1749057"/>
                  <a:pt x="2264800" y="1510080"/>
                </a:cubicBezTo>
                <a:lnTo>
                  <a:pt x="1887503" y="1510080"/>
                </a:lnTo>
                <a:cubicBezTo>
                  <a:pt x="1887503" y="1614267"/>
                  <a:pt x="1803042" y="1698728"/>
                  <a:pt x="1698855" y="1698728"/>
                </a:cubicBezTo>
                <a:cubicBezTo>
                  <a:pt x="1594667" y="1698728"/>
                  <a:pt x="1510206" y="1614267"/>
                  <a:pt x="1510206" y="1510080"/>
                </a:cubicBezTo>
                <a:lnTo>
                  <a:pt x="1132910" y="1510080"/>
                </a:lnTo>
                <a:cubicBezTo>
                  <a:pt x="1133900" y="1749057"/>
                  <a:pt x="1284894" y="1961656"/>
                  <a:pt x="1510206" y="2041313"/>
                </a:cubicBezTo>
                <a:lnTo>
                  <a:pt x="1510206" y="3585211"/>
                </a:lnTo>
                <a:lnTo>
                  <a:pt x="920680" y="3585211"/>
                </a:lnTo>
                <a:cubicBezTo>
                  <a:pt x="864200" y="3336346"/>
                  <a:pt x="731916" y="3111127"/>
                  <a:pt x="542063" y="2940600"/>
                </a:cubicBezTo>
                <a:cubicBezTo>
                  <a:pt x="138283" y="2567625"/>
                  <a:pt x="-58348" y="2021242"/>
                  <a:pt x="15168" y="1476500"/>
                </a:cubicBezTo>
                <a:cubicBezTo>
                  <a:pt x="129868" y="604933"/>
                  <a:pt x="886594" y="-24756"/>
                  <a:pt x="1746764" y="748"/>
                </a:cubicBezTo>
                <a:close/>
              </a:path>
            </a:pathLst>
          </a:custGeom>
          <a:solidFill>
            <a:schemeClr val="tx1"/>
          </a:solidFill>
        </p:spPr>
        <p:txBody>
          <a:bodyPr wrap="square">
            <a:noAutofit/>
          </a:bodyPr>
          <a:lstStyle/>
          <a:p>
            <a:endParaRPr lang="en-EE"/>
          </a:p>
        </p:txBody>
      </p:sp>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4" name="Slide Number Placeholder 3">
            <a:extLst>
              <a:ext uri="{FF2B5EF4-FFF2-40B4-BE49-F238E27FC236}">
                <a16:creationId xmlns:a16="http://schemas.microsoft.com/office/drawing/2014/main" id="{CC40EFA2-DF55-AE0A-6BC0-1DE8D64A0CC1}"/>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5" name="Straight Connector 14">
            <a:extLst>
              <a:ext uri="{FF2B5EF4-FFF2-40B4-BE49-F238E27FC236}">
                <a16:creationId xmlns:a16="http://schemas.microsoft.com/office/drawing/2014/main" id="{41AB9748-3C65-6BD7-C3A9-F2FBCFFBF946}"/>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9768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aam 7">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DD78977-66E6-B3D4-BDF0-D3A74279CBCD}"/>
              </a:ext>
            </a:extLst>
          </p:cNvPr>
          <p:cNvSpPr>
            <a:spLocks noGrp="1"/>
          </p:cNvSpPr>
          <p:nvPr>
            <p:ph type="pic" sz="quarter" idx="10"/>
          </p:nvPr>
        </p:nvSpPr>
        <p:spPr>
          <a:xfrm>
            <a:off x="766763" y="1438381"/>
            <a:ext cx="4951446" cy="4303007"/>
          </a:xfrm>
          <a:custGeom>
            <a:avLst/>
            <a:gdLst>
              <a:gd name="connsiteX0" fmla="*/ 2475723 w 4951446"/>
              <a:gd name="connsiteY0" fmla="*/ 0 h 4303007"/>
              <a:gd name="connsiteX1" fmla="*/ 3119750 w 4951446"/>
              <a:gd name="connsiteY1" fmla="*/ 527148 h 4303007"/>
              <a:gd name="connsiteX2" fmla="*/ 3402838 w 4951446"/>
              <a:gd name="connsiteY2" fmla="*/ 2139599 h 4303007"/>
              <a:gd name="connsiteX3" fmla="*/ 4705046 w 4951446"/>
              <a:gd name="connsiteY3" fmla="*/ 3115180 h 4303007"/>
              <a:gd name="connsiteX4" fmla="*/ 4881976 w 4951446"/>
              <a:gd name="connsiteY4" fmla="*/ 3933331 h 4303007"/>
              <a:gd name="connsiteX5" fmla="*/ 4129432 w 4951446"/>
              <a:gd name="connsiteY5" fmla="*/ 4281583 h 4303007"/>
              <a:gd name="connsiteX6" fmla="*/ 2475723 w 4951446"/>
              <a:gd name="connsiteY6" fmla="*/ 3518292 h 4303007"/>
              <a:gd name="connsiteX7" fmla="*/ 822015 w 4951446"/>
              <a:gd name="connsiteY7" fmla="*/ 4281583 h 4303007"/>
              <a:gd name="connsiteX8" fmla="*/ 69471 w 4951446"/>
              <a:gd name="connsiteY8" fmla="*/ 3933331 h 4303007"/>
              <a:gd name="connsiteX9" fmla="*/ 246401 w 4951446"/>
              <a:gd name="connsiteY9" fmla="*/ 3115180 h 4303007"/>
              <a:gd name="connsiteX10" fmla="*/ 1548608 w 4951446"/>
              <a:gd name="connsiteY10" fmla="*/ 2139599 h 4303007"/>
              <a:gd name="connsiteX11" fmla="*/ 1831697 w 4951446"/>
              <a:gd name="connsiteY11" fmla="*/ 527148 h 4303007"/>
              <a:gd name="connsiteX12" fmla="*/ 2475723 w 4951446"/>
              <a:gd name="connsiteY12" fmla="*/ 0 h 430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51446" h="4303007">
                <a:moveTo>
                  <a:pt x="2475723" y="0"/>
                </a:moveTo>
                <a:cubicBezTo>
                  <a:pt x="2789480" y="0"/>
                  <a:pt x="3056055" y="217061"/>
                  <a:pt x="3119750" y="527148"/>
                </a:cubicBezTo>
                <a:cubicBezTo>
                  <a:pt x="3199958" y="899252"/>
                  <a:pt x="3334425" y="1574287"/>
                  <a:pt x="3402838" y="2139599"/>
                </a:cubicBezTo>
                <a:cubicBezTo>
                  <a:pt x="3874652" y="2454456"/>
                  <a:pt x="4410162" y="2876651"/>
                  <a:pt x="4705046" y="3115180"/>
                </a:cubicBezTo>
                <a:cubicBezTo>
                  <a:pt x="4945671" y="3308387"/>
                  <a:pt x="5021161" y="3654253"/>
                  <a:pt x="4881976" y="3933331"/>
                </a:cubicBezTo>
                <a:cubicBezTo>
                  <a:pt x="4742791" y="4217180"/>
                  <a:pt x="4433753" y="4360297"/>
                  <a:pt x="4129432" y="4281583"/>
                </a:cubicBezTo>
                <a:cubicBezTo>
                  <a:pt x="3815676" y="4200483"/>
                  <a:pt x="2947538" y="3673336"/>
                  <a:pt x="2475723" y="3518292"/>
                </a:cubicBezTo>
                <a:cubicBezTo>
                  <a:pt x="2003909" y="3673336"/>
                  <a:pt x="1135771" y="4200483"/>
                  <a:pt x="822015" y="4281583"/>
                </a:cubicBezTo>
                <a:cubicBezTo>
                  <a:pt x="517694" y="4360297"/>
                  <a:pt x="208656" y="4217180"/>
                  <a:pt x="69471" y="3933331"/>
                </a:cubicBezTo>
                <a:cubicBezTo>
                  <a:pt x="-69714" y="3654253"/>
                  <a:pt x="5776" y="3308387"/>
                  <a:pt x="246401" y="3115180"/>
                </a:cubicBezTo>
                <a:cubicBezTo>
                  <a:pt x="541285" y="2876651"/>
                  <a:pt x="1076794" y="2454456"/>
                  <a:pt x="1548608" y="2139599"/>
                </a:cubicBezTo>
                <a:cubicBezTo>
                  <a:pt x="1617021" y="1574287"/>
                  <a:pt x="1751489" y="899252"/>
                  <a:pt x="1831697" y="527148"/>
                </a:cubicBezTo>
                <a:cubicBezTo>
                  <a:pt x="1895392" y="217061"/>
                  <a:pt x="2161967" y="0"/>
                  <a:pt x="2475723" y="0"/>
                </a:cubicBezTo>
                <a:close/>
              </a:path>
            </a:pathLst>
          </a:custGeom>
          <a:solidFill>
            <a:srgbClr val="003087"/>
          </a:solidFill>
        </p:spPr>
        <p:txBody>
          <a:bodyPr wrap="square">
            <a:noAutofit/>
          </a:bodyPr>
          <a:lstStyle/>
          <a:p>
            <a:endParaRPr lang="en-EE"/>
          </a:p>
        </p:txBody>
      </p:sp>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4" name="Slide Number Placeholder 3">
            <a:extLst>
              <a:ext uri="{FF2B5EF4-FFF2-40B4-BE49-F238E27FC236}">
                <a16:creationId xmlns:a16="http://schemas.microsoft.com/office/drawing/2014/main" id="{CC40EFA2-DF55-AE0A-6BC0-1DE8D64A0CC1}"/>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5" name="Straight Connector 14">
            <a:extLst>
              <a:ext uri="{FF2B5EF4-FFF2-40B4-BE49-F238E27FC236}">
                <a16:creationId xmlns:a16="http://schemas.microsoft.com/office/drawing/2014/main" id="{41AB9748-3C65-6BD7-C3A9-F2FBCFFBF946}"/>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398895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aam 8">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C8D4E9-9E63-30C6-9B77-B1795CEECD95}"/>
              </a:ext>
            </a:extLst>
          </p:cNvPr>
          <p:cNvSpPr>
            <a:spLocks noGrp="1"/>
          </p:cNvSpPr>
          <p:nvPr>
            <p:ph type="pic" sz="quarter" idx="12"/>
          </p:nvPr>
        </p:nvSpPr>
        <p:spPr>
          <a:xfrm>
            <a:off x="959655" y="1500166"/>
            <a:ext cx="4513239" cy="4164462"/>
          </a:xfrm>
          <a:custGeom>
            <a:avLst/>
            <a:gdLst>
              <a:gd name="connsiteX0" fmla="*/ 274657 w 4681650"/>
              <a:gd name="connsiteY0" fmla="*/ 3511238 h 4291523"/>
              <a:gd name="connsiteX1" fmla="*/ 895756 w 4681650"/>
              <a:gd name="connsiteY1" fmla="*/ 3511238 h 4291523"/>
              <a:gd name="connsiteX2" fmla="*/ 1074726 w 4681650"/>
              <a:gd name="connsiteY2" fmla="*/ 3690208 h 4291523"/>
              <a:gd name="connsiteX3" fmla="*/ 1445070 w 4681650"/>
              <a:gd name="connsiteY3" fmla="*/ 3511238 h 4291523"/>
              <a:gd name="connsiteX4" fmla="*/ 2066169 w 4681650"/>
              <a:gd name="connsiteY4" fmla="*/ 3511238 h 4291523"/>
              <a:gd name="connsiteX5" fmla="*/ 2245139 w 4681650"/>
              <a:gd name="connsiteY5" fmla="*/ 3690208 h 4291523"/>
              <a:gd name="connsiteX6" fmla="*/ 2615482 w 4681650"/>
              <a:gd name="connsiteY6" fmla="*/ 3511238 h 4291523"/>
              <a:gd name="connsiteX7" fmla="*/ 3236581 w 4681650"/>
              <a:gd name="connsiteY7" fmla="*/ 3511238 h 4291523"/>
              <a:gd name="connsiteX8" fmla="*/ 3415551 w 4681650"/>
              <a:gd name="connsiteY8" fmla="*/ 3690208 h 4291523"/>
              <a:gd name="connsiteX9" fmla="*/ 3785895 w 4681650"/>
              <a:gd name="connsiteY9" fmla="*/ 3511238 h 4291523"/>
              <a:gd name="connsiteX10" fmla="*/ 4406993 w 4681650"/>
              <a:gd name="connsiteY10" fmla="*/ 3511238 h 4291523"/>
              <a:gd name="connsiteX11" fmla="*/ 4681650 w 4681650"/>
              <a:gd name="connsiteY11" fmla="*/ 3706306 h 4291523"/>
              <a:gd name="connsiteX12" fmla="*/ 4681650 w 4681650"/>
              <a:gd name="connsiteY12" fmla="*/ 4291513 h 4291523"/>
              <a:gd name="connsiteX13" fmla="*/ 4096444 w 4681650"/>
              <a:gd name="connsiteY13" fmla="*/ 4063282 h 4291523"/>
              <a:gd name="connsiteX14" fmla="*/ 2926031 w 4681650"/>
              <a:gd name="connsiteY14" fmla="*/ 4063282 h 4291523"/>
              <a:gd name="connsiteX15" fmla="*/ 1755619 w 4681650"/>
              <a:gd name="connsiteY15" fmla="*/ 4063282 h 4291523"/>
              <a:gd name="connsiteX16" fmla="*/ 585206 w 4681650"/>
              <a:gd name="connsiteY16" fmla="*/ 4063282 h 4291523"/>
              <a:gd name="connsiteX17" fmla="*/ 0 w 4681650"/>
              <a:gd name="connsiteY17" fmla="*/ 4291513 h 4291523"/>
              <a:gd name="connsiteX18" fmla="*/ 0 w 4681650"/>
              <a:gd name="connsiteY18" fmla="*/ 3706306 h 4291523"/>
              <a:gd name="connsiteX19" fmla="*/ 274657 w 4681650"/>
              <a:gd name="connsiteY19" fmla="*/ 3511238 h 4291523"/>
              <a:gd name="connsiteX20" fmla="*/ 274657 w 4681650"/>
              <a:gd name="connsiteY20" fmla="*/ 2340825 h 4291523"/>
              <a:gd name="connsiteX21" fmla="*/ 895756 w 4681650"/>
              <a:gd name="connsiteY21" fmla="*/ 2340825 h 4291523"/>
              <a:gd name="connsiteX22" fmla="*/ 1266099 w 4681650"/>
              <a:gd name="connsiteY22" fmla="*/ 2519796 h 4291523"/>
              <a:gd name="connsiteX23" fmla="*/ 1445070 w 4681650"/>
              <a:gd name="connsiteY23" fmla="*/ 2340825 h 4291523"/>
              <a:gd name="connsiteX24" fmla="*/ 2066169 w 4681650"/>
              <a:gd name="connsiteY24" fmla="*/ 2340825 h 4291523"/>
              <a:gd name="connsiteX25" fmla="*/ 2436512 w 4681650"/>
              <a:gd name="connsiteY25" fmla="*/ 2519796 h 4291523"/>
              <a:gd name="connsiteX26" fmla="*/ 2615482 w 4681650"/>
              <a:gd name="connsiteY26" fmla="*/ 2340825 h 4291523"/>
              <a:gd name="connsiteX27" fmla="*/ 3236580 w 4681650"/>
              <a:gd name="connsiteY27" fmla="*/ 2340825 h 4291523"/>
              <a:gd name="connsiteX28" fmla="*/ 3606924 w 4681650"/>
              <a:gd name="connsiteY28" fmla="*/ 2519796 h 4291523"/>
              <a:gd name="connsiteX29" fmla="*/ 3785895 w 4681650"/>
              <a:gd name="connsiteY29" fmla="*/ 2340825 h 4291523"/>
              <a:gd name="connsiteX30" fmla="*/ 4406993 w 4681650"/>
              <a:gd name="connsiteY30" fmla="*/ 2340825 h 4291523"/>
              <a:gd name="connsiteX31" fmla="*/ 4681650 w 4681650"/>
              <a:gd name="connsiteY31" fmla="*/ 2535894 h 4291523"/>
              <a:gd name="connsiteX32" fmla="*/ 4681650 w 4681650"/>
              <a:gd name="connsiteY32" fmla="*/ 3121100 h 4291523"/>
              <a:gd name="connsiteX33" fmla="*/ 4096444 w 4681650"/>
              <a:gd name="connsiteY33" fmla="*/ 2892870 h 4291523"/>
              <a:gd name="connsiteX34" fmla="*/ 2926031 w 4681650"/>
              <a:gd name="connsiteY34" fmla="*/ 2892870 h 4291523"/>
              <a:gd name="connsiteX35" fmla="*/ 1755619 w 4681650"/>
              <a:gd name="connsiteY35" fmla="*/ 2892870 h 4291523"/>
              <a:gd name="connsiteX36" fmla="*/ 585206 w 4681650"/>
              <a:gd name="connsiteY36" fmla="*/ 2892870 h 4291523"/>
              <a:gd name="connsiteX37" fmla="*/ 0 w 4681650"/>
              <a:gd name="connsiteY37" fmla="*/ 3121100 h 4291523"/>
              <a:gd name="connsiteX38" fmla="*/ 0 w 4681650"/>
              <a:gd name="connsiteY38" fmla="*/ 2535894 h 4291523"/>
              <a:gd name="connsiteX39" fmla="*/ 274657 w 4681650"/>
              <a:gd name="connsiteY39" fmla="*/ 2340825 h 4291523"/>
              <a:gd name="connsiteX40" fmla="*/ 274657 w 4681650"/>
              <a:gd name="connsiteY40" fmla="*/ 1170413 h 4291523"/>
              <a:gd name="connsiteX41" fmla="*/ 895756 w 4681650"/>
              <a:gd name="connsiteY41" fmla="*/ 1170413 h 4291523"/>
              <a:gd name="connsiteX42" fmla="*/ 1074726 w 4681650"/>
              <a:gd name="connsiteY42" fmla="*/ 1349383 h 4291523"/>
              <a:gd name="connsiteX43" fmla="*/ 1445070 w 4681650"/>
              <a:gd name="connsiteY43" fmla="*/ 1170413 h 4291523"/>
              <a:gd name="connsiteX44" fmla="*/ 2066169 w 4681650"/>
              <a:gd name="connsiteY44" fmla="*/ 1170413 h 4291523"/>
              <a:gd name="connsiteX45" fmla="*/ 2245139 w 4681650"/>
              <a:gd name="connsiteY45" fmla="*/ 1349383 h 4291523"/>
              <a:gd name="connsiteX46" fmla="*/ 2615482 w 4681650"/>
              <a:gd name="connsiteY46" fmla="*/ 1170413 h 4291523"/>
              <a:gd name="connsiteX47" fmla="*/ 3236581 w 4681650"/>
              <a:gd name="connsiteY47" fmla="*/ 1170413 h 4291523"/>
              <a:gd name="connsiteX48" fmla="*/ 3415551 w 4681650"/>
              <a:gd name="connsiteY48" fmla="*/ 1349383 h 4291523"/>
              <a:gd name="connsiteX49" fmla="*/ 3785895 w 4681650"/>
              <a:gd name="connsiteY49" fmla="*/ 1170413 h 4291523"/>
              <a:gd name="connsiteX50" fmla="*/ 4406993 w 4681650"/>
              <a:gd name="connsiteY50" fmla="*/ 1170413 h 4291523"/>
              <a:gd name="connsiteX51" fmla="*/ 4681650 w 4681650"/>
              <a:gd name="connsiteY51" fmla="*/ 1365481 h 4291523"/>
              <a:gd name="connsiteX52" fmla="*/ 4681650 w 4681650"/>
              <a:gd name="connsiteY52" fmla="*/ 1950688 h 4291523"/>
              <a:gd name="connsiteX53" fmla="*/ 4096444 w 4681650"/>
              <a:gd name="connsiteY53" fmla="*/ 1722457 h 4291523"/>
              <a:gd name="connsiteX54" fmla="*/ 2926031 w 4681650"/>
              <a:gd name="connsiteY54" fmla="*/ 1722457 h 4291523"/>
              <a:gd name="connsiteX55" fmla="*/ 1755619 w 4681650"/>
              <a:gd name="connsiteY55" fmla="*/ 1722457 h 4291523"/>
              <a:gd name="connsiteX56" fmla="*/ 585206 w 4681650"/>
              <a:gd name="connsiteY56" fmla="*/ 1722457 h 4291523"/>
              <a:gd name="connsiteX57" fmla="*/ 0 w 4681650"/>
              <a:gd name="connsiteY57" fmla="*/ 1950688 h 4291523"/>
              <a:gd name="connsiteX58" fmla="*/ 0 w 4681650"/>
              <a:gd name="connsiteY58" fmla="*/ 1365481 h 4291523"/>
              <a:gd name="connsiteX59" fmla="*/ 274657 w 4681650"/>
              <a:gd name="connsiteY59" fmla="*/ 1170413 h 4291523"/>
              <a:gd name="connsiteX60" fmla="*/ 274657 w 4681650"/>
              <a:gd name="connsiteY60" fmla="*/ 0 h 4291523"/>
              <a:gd name="connsiteX61" fmla="*/ 895756 w 4681650"/>
              <a:gd name="connsiteY61" fmla="*/ 0 h 4291523"/>
              <a:gd name="connsiteX62" fmla="*/ 1074726 w 4681650"/>
              <a:gd name="connsiteY62" fmla="*/ 178970 h 4291523"/>
              <a:gd name="connsiteX63" fmla="*/ 1445070 w 4681650"/>
              <a:gd name="connsiteY63" fmla="*/ 0 h 4291523"/>
              <a:gd name="connsiteX64" fmla="*/ 2066169 w 4681650"/>
              <a:gd name="connsiteY64" fmla="*/ 0 h 4291523"/>
              <a:gd name="connsiteX65" fmla="*/ 2245139 w 4681650"/>
              <a:gd name="connsiteY65" fmla="*/ 178970 h 4291523"/>
              <a:gd name="connsiteX66" fmla="*/ 2615482 w 4681650"/>
              <a:gd name="connsiteY66" fmla="*/ 0 h 4291523"/>
              <a:gd name="connsiteX67" fmla="*/ 3236581 w 4681650"/>
              <a:gd name="connsiteY67" fmla="*/ 0 h 4291523"/>
              <a:gd name="connsiteX68" fmla="*/ 3415551 w 4681650"/>
              <a:gd name="connsiteY68" fmla="*/ 178970 h 4291523"/>
              <a:gd name="connsiteX69" fmla="*/ 3785895 w 4681650"/>
              <a:gd name="connsiteY69" fmla="*/ 0 h 4291523"/>
              <a:gd name="connsiteX70" fmla="*/ 4406993 w 4681650"/>
              <a:gd name="connsiteY70" fmla="*/ 0 h 4291523"/>
              <a:gd name="connsiteX71" fmla="*/ 4681650 w 4681650"/>
              <a:gd name="connsiteY71" fmla="*/ 195069 h 4291523"/>
              <a:gd name="connsiteX72" fmla="*/ 4681650 w 4681650"/>
              <a:gd name="connsiteY72" fmla="*/ 780275 h 4291523"/>
              <a:gd name="connsiteX73" fmla="*/ 4096444 w 4681650"/>
              <a:gd name="connsiteY73" fmla="*/ 552045 h 4291523"/>
              <a:gd name="connsiteX74" fmla="*/ 2926031 w 4681650"/>
              <a:gd name="connsiteY74" fmla="*/ 552045 h 4291523"/>
              <a:gd name="connsiteX75" fmla="*/ 1755619 w 4681650"/>
              <a:gd name="connsiteY75" fmla="*/ 552045 h 4291523"/>
              <a:gd name="connsiteX76" fmla="*/ 585206 w 4681650"/>
              <a:gd name="connsiteY76" fmla="*/ 552045 h 4291523"/>
              <a:gd name="connsiteX77" fmla="*/ 0 w 4681650"/>
              <a:gd name="connsiteY77" fmla="*/ 780275 h 4291523"/>
              <a:gd name="connsiteX78" fmla="*/ 0 w 4681650"/>
              <a:gd name="connsiteY78" fmla="*/ 195069 h 4291523"/>
              <a:gd name="connsiteX79" fmla="*/ 274657 w 4681650"/>
              <a:gd name="connsiteY79" fmla="*/ 0 h 429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681650" h="4291523">
                <a:moveTo>
                  <a:pt x="274657" y="3511238"/>
                </a:moveTo>
                <a:lnTo>
                  <a:pt x="895756" y="3511238"/>
                </a:lnTo>
                <a:cubicBezTo>
                  <a:pt x="924967" y="3595085"/>
                  <a:pt x="990878" y="3660997"/>
                  <a:pt x="1074726" y="3690208"/>
                </a:cubicBezTo>
                <a:cubicBezTo>
                  <a:pt x="1226415" y="3743055"/>
                  <a:pt x="1392224" y="3662927"/>
                  <a:pt x="1445070" y="3511238"/>
                </a:cubicBezTo>
                <a:lnTo>
                  <a:pt x="2066169" y="3511238"/>
                </a:lnTo>
                <a:cubicBezTo>
                  <a:pt x="2095379" y="3595085"/>
                  <a:pt x="2161291" y="3660997"/>
                  <a:pt x="2245139" y="3690208"/>
                </a:cubicBezTo>
                <a:cubicBezTo>
                  <a:pt x="2396828" y="3743055"/>
                  <a:pt x="2562636" y="3662927"/>
                  <a:pt x="2615482" y="3511238"/>
                </a:cubicBezTo>
                <a:lnTo>
                  <a:pt x="3236581" y="3511238"/>
                </a:lnTo>
                <a:cubicBezTo>
                  <a:pt x="3265792" y="3595085"/>
                  <a:pt x="3331703" y="3660997"/>
                  <a:pt x="3415551" y="3690208"/>
                </a:cubicBezTo>
                <a:cubicBezTo>
                  <a:pt x="3567240" y="3743055"/>
                  <a:pt x="3733049" y="3662927"/>
                  <a:pt x="3785895" y="3511238"/>
                </a:cubicBezTo>
                <a:lnTo>
                  <a:pt x="4406993" y="3511238"/>
                </a:lnTo>
                <a:cubicBezTo>
                  <a:pt x="4448178" y="3627728"/>
                  <a:pt x="4558096" y="3705794"/>
                  <a:pt x="4681650" y="3706306"/>
                </a:cubicBezTo>
                <a:lnTo>
                  <a:pt x="4681650" y="4291513"/>
                </a:lnTo>
                <a:cubicBezTo>
                  <a:pt x="4464995" y="4290817"/>
                  <a:pt x="4256366" y="4209451"/>
                  <a:pt x="4096444" y="4063282"/>
                </a:cubicBezTo>
                <a:cubicBezTo>
                  <a:pt x="3765652" y="4367604"/>
                  <a:pt x="3256824" y="4367604"/>
                  <a:pt x="2926031" y="4063282"/>
                </a:cubicBezTo>
                <a:cubicBezTo>
                  <a:pt x="2595239" y="4367604"/>
                  <a:pt x="2086411" y="4367604"/>
                  <a:pt x="1755619" y="4063282"/>
                </a:cubicBezTo>
                <a:cubicBezTo>
                  <a:pt x="1424827" y="4367604"/>
                  <a:pt x="915999" y="4367604"/>
                  <a:pt x="585206" y="4063282"/>
                </a:cubicBezTo>
                <a:cubicBezTo>
                  <a:pt x="425286" y="4209451"/>
                  <a:pt x="216656" y="4290817"/>
                  <a:pt x="0" y="4291513"/>
                </a:cubicBezTo>
                <a:lnTo>
                  <a:pt x="0" y="3706306"/>
                </a:lnTo>
                <a:cubicBezTo>
                  <a:pt x="123555" y="3705794"/>
                  <a:pt x="233473" y="3627728"/>
                  <a:pt x="274657" y="3511238"/>
                </a:cubicBezTo>
                <a:close/>
                <a:moveTo>
                  <a:pt x="274657" y="2340825"/>
                </a:moveTo>
                <a:lnTo>
                  <a:pt x="895756" y="2340825"/>
                </a:lnTo>
                <a:cubicBezTo>
                  <a:pt x="948602" y="2492514"/>
                  <a:pt x="1114410" y="2572642"/>
                  <a:pt x="1266099" y="2519796"/>
                </a:cubicBezTo>
                <a:cubicBezTo>
                  <a:pt x="1349947" y="2490585"/>
                  <a:pt x="1415859" y="2424673"/>
                  <a:pt x="1445070" y="2340825"/>
                </a:cubicBezTo>
                <a:lnTo>
                  <a:pt x="2066169" y="2340825"/>
                </a:lnTo>
                <a:cubicBezTo>
                  <a:pt x="2119014" y="2492514"/>
                  <a:pt x="2284823" y="2572642"/>
                  <a:pt x="2436512" y="2519796"/>
                </a:cubicBezTo>
                <a:cubicBezTo>
                  <a:pt x="2520359" y="2490585"/>
                  <a:pt x="2586271" y="2424673"/>
                  <a:pt x="2615482" y="2340825"/>
                </a:cubicBezTo>
                <a:lnTo>
                  <a:pt x="3236580" y="2340825"/>
                </a:lnTo>
                <a:cubicBezTo>
                  <a:pt x="3289427" y="2492514"/>
                  <a:pt x="3455235" y="2572642"/>
                  <a:pt x="3606924" y="2519796"/>
                </a:cubicBezTo>
                <a:cubicBezTo>
                  <a:pt x="3690772" y="2490585"/>
                  <a:pt x="3756683" y="2424673"/>
                  <a:pt x="3785895" y="2340825"/>
                </a:cubicBezTo>
                <a:lnTo>
                  <a:pt x="4406993" y="2340825"/>
                </a:lnTo>
                <a:cubicBezTo>
                  <a:pt x="4448177" y="2457315"/>
                  <a:pt x="4558096" y="2535382"/>
                  <a:pt x="4681650" y="2535894"/>
                </a:cubicBezTo>
                <a:lnTo>
                  <a:pt x="4681650" y="3121100"/>
                </a:lnTo>
                <a:cubicBezTo>
                  <a:pt x="4464995" y="3120404"/>
                  <a:pt x="4256366" y="3039039"/>
                  <a:pt x="4096444" y="2892870"/>
                </a:cubicBezTo>
                <a:cubicBezTo>
                  <a:pt x="3765652" y="3197191"/>
                  <a:pt x="3256824" y="3197191"/>
                  <a:pt x="2926031" y="2892870"/>
                </a:cubicBezTo>
                <a:cubicBezTo>
                  <a:pt x="2595239" y="3197191"/>
                  <a:pt x="2086411" y="3197191"/>
                  <a:pt x="1755619" y="2892870"/>
                </a:cubicBezTo>
                <a:cubicBezTo>
                  <a:pt x="1424827" y="3197191"/>
                  <a:pt x="915999" y="3197191"/>
                  <a:pt x="585206" y="2892870"/>
                </a:cubicBezTo>
                <a:cubicBezTo>
                  <a:pt x="425286" y="3039039"/>
                  <a:pt x="216656" y="3120404"/>
                  <a:pt x="0" y="3121100"/>
                </a:cubicBezTo>
                <a:lnTo>
                  <a:pt x="0" y="2535894"/>
                </a:lnTo>
                <a:cubicBezTo>
                  <a:pt x="123555" y="2535382"/>
                  <a:pt x="233473" y="2457315"/>
                  <a:pt x="274657" y="2340825"/>
                </a:cubicBezTo>
                <a:close/>
                <a:moveTo>
                  <a:pt x="274657" y="1170413"/>
                </a:moveTo>
                <a:lnTo>
                  <a:pt x="895756" y="1170413"/>
                </a:lnTo>
                <a:cubicBezTo>
                  <a:pt x="924967" y="1254261"/>
                  <a:pt x="990878" y="1320172"/>
                  <a:pt x="1074726" y="1349383"/>
                </a:cubicBezTo>
                <a:cubicBezTo>
                  <a:pt x="1226415" y="1402230"/>
                  <a:pt x="1392224" y="1322102"/>
                  <a:pt x="1445070" y="1170413"/>
                </a:cubicBezTo>
                <a:lnTo>
                  <a:pt x="2066169" y="1170413"/>
                </a:lnTo>
                <a:cubicBezTo>
                  <a:pt x="2095379" y="1254261"/>
                  <a:pt x="2161291" y="1320172"/>
                  <a:pt x="2245139" y="1349383"/>
                </a:cubicBezTo>
                <a:cubicBezTo>
                  <a:pt x="2396828" y="1402230"/>
                  <a:pt x="2562636" y="1322102"/>
                  <a:pt x="2615482" y="1170413"/>
                </a:cubicBezTo>
                <a:lnTo>
                  <a:pt x="3236581" y="1170413"/>
                </a:lnTo>
                <a:cubicBezTo>
                  <a:pt x="3265792" y="1254261"/>
                  <a:pt x="3331703" y="1320172"/>
                  <a:pt x="3415551" y="1349383"/>
                </a:cubicBezTo>
                <a:cubicBezTo>
                  <a:pt x="3567240" y="1402230"/>
                  <a:pt x="3733049" y="1322102"/>
                  <a:pt x="3785895" y="1170413"/>
                </a:cubicBezTo>
                <a:lnTo>
                  <a:pt x="4406993" y="1170413"/>
                </a:lnTo>
                <a:cubicBezTo>
                  <a:pt x="4448178" y="1286903"/>
                  <a:pt x="4558096" y="1364970"/>
                  <a:pt x="4681650" y="1365481"/>
                </a:cubicBezTo>
                <a:lnTo>
                  <a:pt x="4681650" y="1950688"/>
                </a:lnTo>
                <a:cubicBezTo>
                  <a:pt x="4464995" y="1949992"/>
                  <a:pt x="4256366" y="1868625"/>
                  <a:pt x="4096444" y="1722457"/>
                </a:cubicBezTo>
                <a:cubicBezTo>
                  <a:pt x="3765652" y="2026779"/>
                  <a:pt x="3256824" y="2026779"/>
                  <a:pt x="2926031" y="1722457"/>
                </a:cubicBezTo>
                <a:cubicBezTo>
                  <a:pt x="2595239" y="2026779"/>
                  <a:pt x="2086411" y="2026779"/>
                  <a:pt x="1755619" y="1722457"/>
                </a:cubicBezTo>
                <a:cubicBezTo>
                  <a:pt x="1424827" y="2026779"/>
                  <a:pt x="915999" y="2026779"/>
                  <a:pt x="585206" y="1722457"/>
                </a:cubicBezTo>
                <a:cubicBezTo>
                  <a:pt x="425286" y="1868625"/>
                  <a:pt x="216656" y="1949992"/>
                  <a:pt x="0" y="1950688"/>
                </a:cubicBezTo>
                <a:lnTo>
                  <a:pt x="0" y="1365481"/>
                </a:lnTo>
                <a:cubicBezTo>
                  <a:pt x="123555" y="1364970"/>
                  <a:pt x="233473" y="1286903"/>
                  <a:pt x="274657" y="1170413"/>
                </a:cubicBezTo>
                <a:close/>
                <a:moveTo>
                  <a:pt x="274657" y="0"/>
                </a:moveTo>
                <a:lnTo>
                  <a:pt x="895756" y="0"/>
                </a:lnTo>
                <a:cubicBezTo>
                  <a:pt x="924967" y="83848"/>
                  <a:pt x="990878" y="149760"/>
                  <a:pt x="1074726" y="178970"/>
                </a:cubicBezTo>
                <a:cubicBezTo>
                  <a:pt x="1226415" y="231817"/>
                  <a:pt x="1392224" y="151689"/>
                  <a:pt x="1445070" y="0"/>
                </a:cubicBezTo>
                <a:lnTo>
                  <a:pt x="2066169" y="0"/>
                </a:lnTo>
                <a:cubicBezTo>
                  <a:pt x="2095379" y="83848"/>
                  <a:pt x="2161291" y="149760"/>
                  <a:pt x="2245139" y="178970"/>
                </a:cubicBezTo>
                <a:cubicBezTo>
                  <a:pt x="2396828" y="231817"/>
                  <a:pt x="2562636" y="151689"/>
                  <a:pt x="2615482" y="0"/>
                </a:cubicBezTo>
                <a:lnTo>
                  <a:pt x="3236581" y="0"/>
                </a:lnTo>
                <a:cubicBezTo>
                  <a:pt x="3265792" y="83848"/>
                  <a:pt x="3331703" y="149760"/>
                  <a:pt x="3415551" y="178970"/>
                </a:cubicBezTo>
                <a:cubicBezTo>
                  <a:pt x="3567240" y="231817"/>
                  <a:pt x="3733049" y="151689"/>
                  <a:pt x="3785895" y="0"/>
                </a:cubicBezTo>
                <a:lnTo>
                  <a:pt x="4406993" y="0"/>
                </a:lnTo>
                <a:cubicBezTo>
                  <a:pt x="4448178" y="116490"/>
                  <a:pt x="4558096" y="194556"/>
                  <a:pt x="4681650" y="195069"/>
                </a:cubicBezTo>
                <a:lnTo>
                  <a:pt x="4681650" y="780275"/>
                </a:lnTo>
                <a:cubicBezTo>
                  <a:pt x="4464995" y="779579"/>
                  <a:pt x="4256366" y="698213"/>
                  <a:pt x="4096444" y="552045"/>
                </a:cubicBezTo>
                <a:cubicBezTo>
                  <a:pt x="3765652" y="856366"/>
                  <a:pt x="3256824" y="856366"/>
                  <a:pt x="2926031" y="552045"/>
                </a:cubicBezTo>
                <a:cubicBezTo>
                  <a:pt x="2595239" y="856366"/>
                  <a:pt x="2086411" y="856366"/>
                  <a:pt x="1755619" y="552045"/>
                </a:cubicBezTo>
                <a:cubicBezTo>
                  <a:pt x="1424827" y="856366"/>
                  <a:pt x="915999" y="856366"/>
                  <a:pt x="585206" y="552045"/>
                </a:cubicBezTo>
                <a:cubicBezTo>
                  <a:pt x="425286" y="698213"/>
                  <a:pt x="216656" y="779579"/>
                  <a:pt x="0" y="780275"/>
                </a:cubicBezTo>
                <a:lnTo>
                  <a:pt x="0" y="195069"/>
                </a:lnTo>
                <a:cubicBezTo>
                  <a:pt x="123555" y="194556"/>
                  <a:pt x="233473" y="116490"/>
                  <a:pt x="274657" y="0"/>
                </a:cubicBezTo>
                <a:close/>
              </a:path>
            </a:pathLst>
          </a:custGeom>
          <a:solidFill>
            <a:schemeClr val="tx1"/>
          </a:solidFill>
        </p:spPr>
        <p:txBody>
          <a:bodyPr wrap="square">
            <a:noAutofit/>
          </a:bodyPr>
          <a:lstStyle/>
          <a:p>
            <a:endParaRPr lang="en-EE"/>
          </a:p>
        </p:txBody>
      </p:sp>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4" name="Slide Number Placeholder 3">
            <a:extLst>
              <a:ext uri="{FF2B5EF4-FFF2-40B4-BE49-F238E27FC236}">
                <a16:creationId xmlns:a16="http://schemas.microsoft.com/office/drawing/2014/main" id="{CC40EFA2-DF55-AE0A-6BC0-1DE8D64A0CC1}"/>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5" name="Straight Connector 14">
            <a:extLst>
              <a:ext uri="{FF2B5EF4-FFF2-40B4-BE49-F238E27FC236}">
                <a16:creationId xmlns:a16="http://schemas.microsoft.com/office/drawing/2014/main" id="{41AB9748-3C65-6BD7-C3A9-F2FBCFFBF946}"/>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21070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aam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4" name="Slide Number Placeholder 3">
            <a:extLst>
              <a:ext uri="{FF2B5EF4-FFF2-40B4-BE49-F238E27FC236}">
                <a16:creationId xmlns:a16="http://schemas.microsoft.com/office/drawing/2014/main" id="{CC40EFA2-DF55-AE0A-6BC0-1DE8D64A0CC1}"/>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5" name="Straight Connector 14">
            <a:extLst>
              <a:ext uri="{FF2B5EF4-FFF2-40B4-BE49-F238E27FC236}">
                <a16:creationId xmlns:a16="http://schemas.microsoft.com/office/drawing/2014/main" id="{41AB9748-3C65-6BD7-C3A9-F2FBCFFBF946}"/>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48">
            <a:extLst>
              <a:ext uri="{FF2B5EF4-FFF2-40B4-BE49-F238E27FC236}">
                <a16:creationId xmlns:a16="http://schemas.microsoft.com/office/drawing/2014/main" id="{2A9600F7-C5ED-1F84-9997-5E42D81369CD}"/>
              </a:ext>
            </a:extLst>
          </p:cNvPr>
          <p:cNvSpPr>
            <a:spLocks noGrp="1"/>
          </p:cNvSpPr>
          <p:nvPr>
            <p:ph type="pic" sz="quarter" idx="10"/>
          </p:nvPr>
        </p:nvSpPr>
        <p:spPr>
          <a:xfrm>
            <a:off x="956017" y="1358194"/>
            <a:ext cx="4472010" cy="4472917"/>
          </a:xfrm>
          <a:custGeom>
            <a:avLst/>
            <a:gdLst>
              <a:gd name="connsiteX0" fmla="*/ 4472010 w 4472010"/>
              <a:gd name="connsiteY0" fmla="*/ 0 h 4472917"/>
              <a:gd name="connsiteX1" fmla="*/ 4463450 w 4472010"/>
              <a:gd name="connsiteY1" fmla="*/ 220762 h 4472917"/>
              <a:gd name="connsiteX2" fmla="*/ 3434497 w 4472010"/>
              <a:gd name="connsiteY2" fmla="*/ 3884492 h 4472917"/>
              <a:gd name="connsiteX3" fmla="*/ 739606 w 4472010"/>
              <a:gd name="connsiteY3" fmla="*/ 4020602 h 4472917"/>
              <a:gd name="connsiteX4" fmla="*/ 452454 w 4472010"/>
              <a:gd name="connsiteY4" fmla="*/ 3733735 h 4472917"/>
              <a:gd name="connsiteX5" fmla="*/ 587803 w 4472010"/>
              <a:gd name="connsiteY5" fmla="*/ 1038940 h 4472917"/>
              <a:gd name="connsiteX6" fmla="*/ 4251439 w 4472010"/>
              <a:gd name="connsiteY6" fmla="*/ 9702 h 447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2010" h="4472917">
                <a:moveTo>
                  <a:pt x="4472010" y="0"/>
                </a:moveTo>
                <a:lnTo>
                  <a:pt x="4463450" y="220762"/>
                </a:lnTo>
                <a:cubicBezTo>
                  <a:pt x="4459170" y="332522"/>
                  <a:pt x="4345127" y="2973862"/>
                  <a:pt x="3434497" y="3884492"/>
                </a:cubicBezTo>
                <a:cubicBezTo>
                  <a:pt x="2703729" y="4613548"/>
                  <a:pt x="1540188" y="4672329"/>
                  <a:pt x="739606" y="4020602"/>
                </a:cubicBezTo>
                <a:lnTo>
                  <a:pt x="452454" y="3733735"/>
                </a:lnTo>
                <a:cubicBezTo>
                  <a:pt x="-199178" y="2933439"/>
                  <a:pt x="-140777" y="1769993"/>
                  <a:pt x="587803" y="1038940"/>
                </a:cubicBezTo>
                <a:cubicBezTo>
                  <a:pt x="1480646" y="146096"/>
                  <a:pt x="4138823" y="15028"/>
                  <a:pt x="4251439" y="9702"/>
                </a:cubicBezTo>
                <a:close/>
              </a:path>
            </a:pathLst>
          </a:custGeom>
          <a:solidFill>
            <a:schemeClr val="tx1"/>
          </a:solidFill>
        </p:spPr>
        <p:txBody>
          <a:bodyPr wrap="square">
            <a:noAutofit/>
          </a:bodyPr>
          <a:lstStyle/>
          <a:p>
            <a:endParaRPr lang="en-EE"/>
          </a:p>
        </p:txBody>
      </p:sp>
    </p:spTree>
    <p:extLst>
      <p:ext uri="{BB962C8B-B14F-4D97-AF65-F5344CB8AC3E}">
        <p14:creationId xmlns:p14="http://schemas.microsoft.com/office/powerpoint/2010/main" val="231540463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aam 10">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220948E7-CE7B-344F-B087-A681706923CE}"/>
              </a:ext>
            </a:extLst>
          </p:cNvPr>
          <p:cNvSpPr>
            <a:spLocks noGrp="1"/>
          </p:cNvSpPr>
          <p:nvPr>
            <p:ph type="pic" sz="quarter" idx="12"/>
          </p:nvPr>
        </p:nvSpPr>
        <p:spPr>
          <a:xfrm>
            <a:off x="1099239" y="1463095"/>
            <a:ext cx="4234071" cy="4234485"/>
          </a:xfrm>
          <a:custGeom>
            <a:avLst/>
            <a:gdLst>
              <a:gd name="connsiteX0" fmla="*/ 2116622 w 4234071"/>
              <a:gd name="connsiteY0" fmla="*/ 0 h 4234485"/>
              <a:gd name="connsiteX1" fmla="*/ 2442861 w 4234071"/>
              <a:gd name="connsiteY1" fmla="*/ 112881 h 4234485"/>
              <a:gd name="connsiteX2" fmla="*/ 3527841 w 4234071"/>
              <a:gd name="connsiteY2" fmla="*/ 962176 h 4234485"/>
              <a:gd name="connsiteX3" fmla="*/ 3527841 w 4234071"/>
              <a:gd name="connsiteY3" fmla="*/ 351048 h 4234485"/>
              <a:gd name="connsiteX4" fmla="*/ 3880956 w 4234071"/>
              <a:gd name="connsiteY4" fmla="*/ 351048 h 4234485"/>
              <a:gd name="connsiteX5" fmla="*/ 3880956 w 4234071"/>
              <a:gd name="connsiteY5" fmla="*/ 1233421 h 4234485"/>
              <a:gd name="connsiteX6" fmla="*/ 3874340 w 4234071"/>
              <a:gd name="connsiteY6" fmla="*/ 1233421 h 4234485"/>
              <a:gd name="connsiteX7" fmla="*/ 4030637 w 4234071"/>
              <a:gd name="connsiteY7" fmla="*/ 1355812 h 4234485"/>
              <a:gd name="connsiteX8" fmla="*/ 4234071 w 4234071"/>
              <a:gd name="connsiteY8" fmla="*/ 1772604 h 4234485"/>
              <a:gd name="connsiteX9" fmla="*/ 4234071 w 4234071"/>
              <a:gd name="connsiteY9" fmla="*/ 4234485 h 4234485"/>
              <a:gd name="connsiteX10" fmla="*/ 0 w 4234071"/>
              <a:gd name="connsiteY10" fmla="*/ 4234485 h 4234485"/>
              <a:gd name="connsiteX11" fmla="*/ 0 w 4234071"/>
              <a:gd name="connsiteY11" fmla="*/ 1772604 h 4234485"/>
              <a:gd name="connsiteX12" fmla="*/ 202607 w 4234071"/>
              <a:gd name="connsiteY12" fmla="*/ 1354986 h 4234485"/>
              <a:gd name="connsiteX13" fmla="*/ 1790384 w 4234071"/>
              <a:gd name="connsiteY13" fmla="*/ 112881 h 4234485"/>
              <a:gd name="connsiteX14" fmla="*/ 2116622 w 4234071"/>
              <a:gd name="connsiteY14" fmla="*/ 0 h 423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4071" h="4234485">
                <a:moveTo>
                  <a:pt x="2116622" y="0"/>
                </a:moveTo>
                <a:cubicBezTo>
                  <a:pt x="2231777" y="0"/>
                  <a:pt x="2346933" y="37627"/>
                  <a:pt x="2442861" y="112881"/>
                </a:cubicBezTo>
                <a:lnTo>
                  <a:pt x="3527841" y="962176"/>
                </a:lnTo>
                <a:lnTo>
                  <a:pt x="3527841" y="351048"/>
                </a:lnTo>
                <a:lnTo>
                  <a:pt x="3880956" y="351048"/>
                </a:lnTo>
                <a:lnTo>
                  <a:pt x="3880956" y="1233421"/>
                </a:lnTo>
                <a:lnTo>
                  <a:pt x="3874340" y="1233421"/>
                </a:lnTo>
                <a:lnTo>
                  <a:pt x="4030637" y="1355812"/>
                </a:lnTo>
                <a:cubicBezTo>
                  <a:pt x="4159644" y="1456702"/>
                  <a:pt x="4234071" y="1608037"/>
                  <a:pt x="4234071" y="1772604"/>
                </a:cubicBezTo>
                <a:lnTo>
                  <a:pt x="4234071" y="4234485"/>
                </a:lnTo>
                <a:lnTo>
                  <a:pt x="0" y="4234485"/>
                </a:lnTo>
                <a:lnTo>
                  <a:pt x="0" y="1772604"/>
                </a:lnTo>
                <a:cubicBezTo>
                  <a:pt x="0" y="1608864"/>
                  <a:pt x="74427" y="1456702"/>
                  <a:pt x="202607" y="1354986"/>
                </a:cubicBezTo>
                <a:lnTo>
                  <a:pt x="1790384" y="112881"/>
                </a:lnTo>
                <a:cubicBezTo>
                  <a:pt x="1886312" y="37627"/>
                  <a:pt x="2001467" y="0"/>
                  <a:pt x="2116622" y="0"/>
                </a:cubicBezTo>
                <a:close/>
              </a:path>
            </a:pathLst>
          </a:custGeom>
          <a:solidFill>
            <a:schemeClr val="tx1"/>
          </a:solidFill>
        </p:spPr>
        <p:txBody>
          <a:bodyPr wrap="square">
            <a:noAutofit/>
          </a:bodyPr>
          <a:lstStyle/>
          <a:p>
            <a:endParaRPr lang="en-EE"/>
          </a:p>
        </p:txBody>
      </p:sp>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4" name="Slide Number Placeholder 3">
            <a:extLst>
              <a:ext uri="{FF2B5EF4-FFF2-40B4-BE49-F238E27FC236}">
                <a16:creationId xmlns:a16="http://schemas.microsoft.com/office/drawing/2014/main" id="{CC40EFA2-DF55-AE0A-6BC0-1DE8D64A0CC1}"/>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5" name="Straight Connector 14">
            <a:extLst>
              <a:ext uri="{FF2B5EF4-FFF2-40B4-BE49-F238E27FC236}">
                <a16:creationId xmlns:a16="http://schemas.microsoft.com/office/drawing/2014/main" id="{41AB9748-3C65-6BD7-C3A9-F2FBCFFBF946}"/>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20666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aam 1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104E27F-2680-58CF-D591-B036BE1347BD}"/>
              </a:ext>
            </a:extLst>
          </p:cNvPr>
          <p:cNvSpPr>
            <a:spLocks noGrp="1"/>
          </p:cNvSpPr>
          <p:nvPr>
            <p:ph type="pic" sz="quarter" idx="12"/>
          </p:nvPr>
        </p:nvSpPr>
        <p:spPr>
          <a:xfrm>
            <a:off x="991304" y="1438381"/>
            <a:ext cx="4449941" cy="4264526"/>
          </a:xfrm>
          <a:custGeom>
            <a:avLst/>
            <a:gdLst>
              <a:gd name="connsiteX0" fmla="*/ 2900059 w 4094201"/>
              <a:gd name="connsiteY0" fmla="*/ 3411835 h 3923609"/>
              <a:gd name="connsiteX1" fmla="*/ 3582426 w 4094201"/>
              <a:gd name="connsiteY1" fmla="*/ 3411835 h 3923609"/>
              <a:gd name="connsiteX2" fmla="*/ 3582426 w 4094201"/>
              <a:gd name="connsiteY2" fmla="*/ 3923609 h 3923609"/>
              <a:gd name="connsiteX3" fmla="*/ 2900059 w 4094201"/>
              <a:gd name="connsiteY3" fmla="*/ 3923609 h 3923609"/>
              <a:gd name="connsiteX4" fmla="*/ 511776 w 4094201"/>
              <a:gd name="connsiteY4" fmla="*/ 3411835 h 3923609"/>
              <a:gd name="connsiteX5" fmla="*/ 1194142 w 4094201"/>
              <a:gd name="connsiteY5" fmla="*/ 3411835 h 3923609"/>
              <a:gd name="connsiteX6" fmla="*/ 1194142 w 4094201"/>
              <a:gd name="connsiteY6" fmla="*/ 3923609 h 3923609"/>
              <a:gd name="connsiteX7" fmla="*/ 511776 w 4094201"/>
              <a:gd name="connsiteY7" fmla="*/ 3923609 h 3923609"/>
              <a:gd name="connsiteX8" fmla="*/ 3241243 w 4094201"/>
              <a:gd name="connsiteY8" fmla="*/ 2388284 h 3923609"/>
              <a:gd name="connsiteX9" fmla="*/ 3070651 w 4094201"/>
              <a:gd name="connsiteY9" fmla="*/ 2558876 h 3923609"/>
              <a:gd name="connsiteX10" fmla="*/ 3241243 w 4094201"/>
              <a:gd name="connsiteY10" fmla="*/ 2729467 h 3923609"/>
              <a:gd name="connsiteX11" fmla="*/ 3411835 w 4094201"/>
              <a:gd name="connsiteY11" fmla="*/ 2558876 h 3923609"/>
              <a:gd name="connsiteX12" fmla="*/ 3241243 w 4094201"/>
              <a:gd name="connsiteY12" fmla="*/ 2388284 h 3923609"/>
              <a:gd name="connsiteX13" fmla="*/ 852958 w 4094201"/>
              <a:gd name="connsiteY13" fmla="*/ 2388284 h 3923609"/>
              <a:gd name="connsiteX14" fmla="*/ 682368 w 4094201"/>
              <a:gd name="connsiteY14" fmla="*/ 2558876 h 3923609"/>
              <a:gd name="connsiteX15" fmla="*/ 852958 w 4094201"/>
              <a:gd name="connsiteY15" fmla="*/ 2729467 h 3923609"/>
              <a:gd name="connsiteX16" fmla="*/ 1023550 w 4094201"/>
              <a:gd name="connsiteY16" fmla="*/ 2558876 h 3923609"/>
              <a:gd name="connsiteX17" fmla="*/ 852958 w 4094201"/>
              <a:gd name="connsiteY17" fmla="*/ 2388284 h 3923609"/>
              <a:gd name="connsiteX18" fmla="*/ 59025 w 4094201"/>
              <a:gd name="connsiteY18" fmla="*/ 2047101 h 3923609"/>
              <a:gd name="connsiteX19" fmla="*/ 4035176 w 4094201"/>
              <a:gd name="connsiteY19" fmla="*/ 2047101 h 3923609"/>
              <a:gd name="connsiteX20" fmla="*/ 4094201 w 4094201"/>
              <a:gd name="connsiteY20" fmla="*/ 2734927 h 3923609"/>
              <a:gd name="connsiteX21" fmla="*/ 4094201 w 4094201"/>
              <a:gd name="connsiteY21" fmla="*/ 3070651 h 3923609"/>
              <a:gd name="connsiteX22" fmla="*/ 0 w 4094201"/>
              <a:gd name="connsiteY22" fmla="*/ 3070651 h 3923609"/>
              <a:gd name="connsiteX23" fmla="*/ 0 w 4094201"/>
              <a:gd name="connsiteY23" fmla="*/ 2734927 h 3923609"/>
              <a:gd name="connsiteX24" fmla="*/ 59025 w 4094201"/>
              <a:gd name="connsiteY24" fmla="*/ 2047101 h 3923609"/>
              <a:gd name="connsiteX25" fmla="*/ 1091787 w 4094201"/>
              <a:gd name="connsiteY25" fmla="*/ 0 h 3923609"/>
              <a:gd name="connsiteX26" fmla="*/ 3002414 w 4094201"/>
              <a:gd name="connsiteY26" fmla="*/ 0 h 3923609"/>
              <a:gd name="connsiteX27" fmla="*/ 3483141 w 4094201"/>
              <a:gd name="connsiteY27" fmla="*/ 336919 h 3923609"/>
              <a:gd name="connsiteX28" fmla="*/ 3848890 w 4094201"/>
              <a:gd name="connsiteY28" fmla="*/ 1342387 h 3923609"/>
              <a:gd name="connsiteX29" fmla="*/ 3961310 w 4094201"/>
              <a:gd name="connsiteY29" fmla="*/ 1705917 h 3923609"/>
              <a:gd name="connsiteX30" fmla="*/ 132891 w 4094201"/>
              <a:gd name="connsiteY30" fmla="*/ 1705917 h 3923609"/>
              <a:gd name="connsiteX31" fmla="*/ 245311 w 4094201"/>
              <a:gd name="connsiteY31" fmla="*/ 1342387 h 3923609"/>
              <a:gd name="connsiteX32" fmla="*/ 611060 w 4094201"/>
              <a:gd name="connsiteY32" fmla="*/ 336919 h 3923609"/>
              <a:gd name="connsiteX33" fmla="*/ 1091787 w 4094201"/>
              <a:gd name="connsiteY33" fmla="*/ 0 h 392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94201" h="3923609">
                <a:moveTo>
                  <a:pt x="2900059" y="3411835"/>
                </a:moveTo>
                <a:lnTo>
                  <a:pt x="3582426" y="3411835"/>
                </a:lnTo>
                <a:lnTo>
                  <a:pt x="3582426" y="3923609"/>
                </a:lnTo>
                <a:lnTo>
                  <a:pt x="2900059" y="3923609"/>
                </a:lnTo>
                <a:close/>
                <a:moveTo>
                  <a:pt x="511776" y="3411835"/>
                </a:moveTo>
                <a:lnTo>
                  <a:pt x="1194142" y="3411835"/>
                </a:lnTo>
                <a:lnTo>
                  <a:pt x="1194142" y="3923609"/>
                </a:lnTo>
                <a:lnTo>
                  <a:pt x="511776" y="3923609"/>
                </a:lnTo>
                <a:close/>
                <a:moveTo>
                  <a:pt x="3241243" y="2388284"/>
                </a:moveTo>
                <a:cubicBezTo>
                  <a:pt x="3147028" y="2388284"/>
                  <a:pt x="3070651" y="2464660"/>
                  <a:pt x="3070651" y="2558876"/>
                </a:cubicBezTo>
                <a:cubicBezTo>
                  <a:pt x="3070651" y="2653091"/>
                  <a:pt x="3147028" y="2729467"/>
                  <a:pt x="3241243" y="2729467"/>
                </a:cubicBezTo>
                <a:cubicBezTo>
                  <a:pt x="3335458" y="2729467"/>
                  <a:pt x="3411835" y="2653091"/>
                  <a:pt x="3411835" y="2558876"/>
                </a:cubicBezTo>
                <a:cubicBezTo>
                  <a:pt x="3411835" y="2464660"/>
                  <a:pt x="3335458" y="2388284"/>
                  <a:pt x="3241243" y="2388284"/>
                </a:cubicBezTo>
                <a:close/>
                <a:moveTo>
                  <a:pt x="852958" y="2388284"/>
                </a:moveTo>
                <a:cubicBezTo>
                  <a:pt x="758743" y="2388284"/>
                  <a:pt x="682368" y="2464660"/>
                  <a:pt x="682368" y="2558876"/>
                </a:cubicBezTo>
                <a:cubicBezTo>
                  <a:pt x="682368" y="2653091"/>
                  <a:pt x="758743" y="2729467"/>
                  <a:pt x="852958" y="2729467"/>
                </a:cubicBezTo>
                <a:cubicBezTo>
                  <a:pt x="947174" y="2729467"/>
                  <a:pt x="1023550" y="2653091"/>
                  <a:pt x="1023550" y="2558876"/>
                </a:cubicBezTo>
                <a:cubicBezTo>
                  <a:pt x="1023550" y="2464660"/>
                  <a:pt x="947174" y="2388284"/>
                  <a:pt x="852958" y="2388284"/>
                </a:cubicBezTo>
                <a:close/>
                <a:moveTo>
                  <a:pt x="59025" y="2047101"/>
                </a:moveTo>
                <a:lnTo>
                  <a:pt x="4035176" y="2047101"/>
                </a:lnTo>
                <a:cubicBezTo>
                  <a:pt x="4074262" y="2274295"/>
                  <a:pt x="4094007" y="2504395"/>
                  <a:pt x="4094201" y="2734927"/>
                </a:cubicBezTo>
                <a:lnTo>
                  <a:pt x="4094201" y="3070651"/>
                </a:lnTo>
                <a:lnTo>
                  <a:pt x="0" y="3070651"/>
                </a:lnTo>
                <a:lnTo>
                  <a:pt x="0" y="2734927"/>
                </a:lnTo>
                <a:cubicBezTo>
                  <a:pt x="195" y="2504395"/>
                  <a:pt x="19939" y="2274295"/>
                  <a:pt x="59025" y="2047101"/>
                </a:cubicBezTo>
                <a:close/>
                <a:moveTo>
                  <a:pt x="1091787" y="0"/>
                </a:moveTo>
                <a:lnTo>
                  <a:pt x="3002414" y="0"/>
                </a:lnTo>
                <a:cubicBezTo>
                  <a:pt x="3217431" y="455"/>
                  <a:pt x="3409348" y="134960"/>
                  <a:pt x="3483141" y="336919"/>
                </a:cubicBezTo>
                <a:lnTo>
                  <a:pt x="3848890" y="1342387"/>
                </a:lnTo>
                <a:cubicBezTo>
                  <a:pt x="3893073" y="1462142"/>
                  <a:pt x="3929240" y="1583432"/>
                  <a:pt x="3961310" y="1705917"/>
                </a:cubicBezTo>
                <a:lnTo>
                  <a:pt x="132891" y="1705917"/>
                </a:lnTo>
                <a:cubicBezTo>
                  <a:pt x="164963" y="1583432"/>
                  <a:pt x="201810" y="1462142"/>
                  <a:pt x="245311" y="1342387"/>
                </a:cubicBezTo>
                <a:lnTo>
                  <a:pt x="611060" y="336919"/>
                </a:lnTo>
                <a:cubicBezTo>
                  <a:pt x="684853" y="134960"/>
                  <a:pt x="876770" y="455"/>
                  <a:pt x="1091787" y="0"/>
                </a:cubicBezTo>
                <a:close/>
              </a:path>
            </a:pathLst>
          </a:custGeom>
          <a:solidFill>
            <a:schemeClr val="tx1"/>
          </a:solidFill>
        </p:spPr>
        <p:txBody>
          <a:bodyPr wrap="square">
            <a:noAutofit/>
          </a:bodyPr>
          <a:lstStyle/>
          <a:p>
            <a:endParaRPr lang="en-EE"/>
          </a:p>
        </p:txBody>
      </p:sp>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4" name="Slide Number Placeholder 3">
            <a:extLst>
              <a:ext uri="{FF2B5EF4-FFF2-40B4-BE49-F238E27FC236}">
                <a16:creationId xmlns:a16="http://schemas.microsoft.com/office/drawing/2014/main" id="{CC40EFA2-DF55-AE0A-6BC0-1DE8D64A0CC1}"/>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5" name="Straight Connector 14">
            <a:extLst>
              <a:ext uri="{FF2B5EF4-FFF2-40B4-BE49-F238E27FC236}">
                <a16:creationId xmlns:a16="http://schemas.microsoft.com/office/drawing/2014/main" id="{41AB9748-3C65-6BD7-C3A9-F2FBCFFBF946}"/>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30121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õpuslai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C33F9AB-5BC4-1A26-73BD-DDAB0974546C}"/>
              </a:ext>
            </a:extLst>
          </p:cNvPr>
          <p:cNvSpPr>
            <a:spLocks noGrp="1"/>
          </p:cNvSpPr>
          <p:nvPr>
            <p:ph type="title" hasCustomPrompt="1"/>
          </p:nvPr>
        </p:nvSpPr>
        <p:spPr>
          <a:xfrm>
            <a:off x="781362" y="2460162"/>
            <a:ext cx="10629275" cy="1319121"/>
          </a:xfrm>
        </p:spPr>
        <p:txBody>
          <a:bodyPr>
            <a:normAutofit/>
          </a:bodyPr>
          <a:lstStyle>
            <a:lvl1pPr algn="ctr">
              <a:defRPr sz="4000">
                <a:solidFill>
                  <a:schemeClr val="tx1"/>
                </a:solidFill>
              </a:defRPr>
            </a:lvl1pPr>
          </a:lstStyle>
          <a:p>
            <a:r>
              <a:rPr lang="en-US" err="1"/>
              <a:t>Pealkiri</a:t>
            </a:r>
            <a:endParaRPr lang="en-EE"/>
          </a:p>
        </p:txBody>
      </p:sp>
      <p:sp>
        <p:nvSpPr>
          <p:cNvPr id="17" name="Picture Placeholder 16">
            <a:extLst>
              <a:ext uri="{FF2B5EF4-FFF2-40B4-BE49-F238E27FC236}">
                <a16:creationId xmlns:a16="http://schemas.microsoft.com/office/drawing/2014/main" id="{3D573727-67A7-19A6-D178-E8E8F5631FD2}"/>
              </a:ext>
            </a:extLst>
          </p:cNvPr>
          <p:cNvSpPr>
            <a:spLocks noGrp="1"/>
          </p:cNvSpPr>
          <p:nvPr>
            <p:ph type="pic" sz="quarter" idx="15" hasCustomPrompt="1"/>
          </p:nvPr>
        </p:nvSpPr>
        <p:spPr>
          <a:xfrm>
            <a:off x="3581400" y="4258739"/>
            <a:ext cx="4806182" cy="539385"/>
          </a:xfrm>
          <a:prstGeom prst="roundRect">
            <a:avLst>
              <a:gd name="adj" fmla="val 50000"/>
            </a:avLst>
          </a:prstGeom>
          <a:solidFill>
            <a:srgbClr val="003087"/>
          </a:solidFill>
          <a:ln>
            <a:noFill/>
          </a:ln>
        </p:spPr>
        <p:style>
          <a:lnRef idx="2">
            <a:schemeClr val="accent2"/>
          </a:lnRef>
          <a:fillRef idx="1">
            <a:schemeClr val="lt1"/>
          </a:fillRef>
          <a:effectRef idx="0">
            <a:schemeClr val="accent2"/>
          </a:effectRef>
          <a:fontRef idx="minor">
            <a:schemeClr val="dk1"/>
          </a:fontRef>
        </p:style>
        <p:txBody>
          <a:bodyPr>
            <a:normAutofit/>
          </a:bodyPr>
          <a:lstStyle>
            <a:lvl1pPr marL="0" indent="0" algn="ctr">
              <a:buNone/>
              <a:defRPr sz="18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EE"/>
              <a:t>Veebileht või e-mail </a:t>
            </a:r>
            <a:r>
              <a:rPr lang="en-US" err="1"/>
              <a:t>aadress</a:t>
            </a:r>
            <a:endParaRPr lang="en-EE"/>
          </a:p>
        </p:txBody>
      </p:sp>
      <p:sp>
        <p:nvSpPr>
          <p:cNvPr id="8" name="Slide Number Placeholder 3">
            <a:extLst>
              <a:ext uri="{FF2B5EF4-FFF2-40B4-BE49-F238E27FC236}">
                <a16:creationId xmlns:a16="http://schemas.microsoft.com/office/drawing/2014/main" id="{D904560B-CCF2-7B63-F0D9-00B1983B91B1}"/>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0" name="Straight Connector 9">
            <a:extLst>
              <a:ext uri="{FF2B5EF4-FFF2-40B4-BE49-F238E27FC236}">
                <a16:creationId xmlns:a16="http://schemas.microsoft.com/office/drawing/2014/main" id="{310A0D26-7EA8-821D-C35A-530C9D592E75}"/>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66591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ühi (joonega)">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D904560B-CCF2-7B63-F0D9-00B1983B91B1}"/>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0" name="Straight Connector 9">
            <a:extLst>
              <a:ext uri="{FF2B5EF4-FFF2-40B4-BE49-F238E27FC236}">
                <a16:creationId xmlns:a16="http://schemas.microsoft.com/office/drawing/2014/main" id="{310A0D26-7EA8-821D-C35A-530C9D592E75}"/>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5232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õhi 2">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D8B089C6-8035-2B0E-08C9-2B68BE18D1AE}"/>
              </a:ext>
            </a:extLst>
          </p:cNvPr>
          <p:cNvSpPr>
            <a:spLocks noGrp="1"/>
          </p:cNvSpPr>
          <p:nvPr>
            <p:ph type="pic" sz="quarter" idx="10" hasCustomPrompt="1"/>
          </p:nvPr>
        </p:nvSpPr>
        <p:spPr>
          <a:xfrm>
            <a:off x="766763" y="1103887"/>
            <a:ext cx="5506994" cy="5136275"/>
          </a:xfrm>
          <a:prstGeom prst="rect">
            <a:avLst/>
          </a:prstGeom>
          <a:solidFill>
            <a:schemeClr val="tx1"/>
          </a:solidFill>
        </p:spPr>
        <p:txBody>
          <a:bodyPr/>
          <a:lstStyle>
            <a:lvl1pPr marL="0" indent="0">
              <a:buNone/>
              <a:defRPr sz="1200" b="0">
                <a:solidFill>
                  <a:schemeClr val="bg1">
                    <a:lumMod val="50000"/>
                  </a:schemeClr>
                </a:solidFill>
                <a:latin typeface="+mn-lt"/>
              </a:defRPr>
            </a:lvl1pPr>
          </a:lstStyle>
          <a:p>
            <a:r>
              <a:rPr lang="en-US"/>
              <a:t>Image Placeholder</a:t>
            </a:r>
            <a:endParaRPr lang="en-ID"/>
          </a:p>
        </p:txBody>
      </p:sp>
      <p:sp>
        <p:nvSpPr>
          <p:cNvPr id="11" name="Title 1">
            <a:extLst>
              <a:ext uri="{FF2B5EF4-FFF2-40B4-BE49-F238E27FC236}">
                <a16:creationId xmlns:a16="http://schemas.microsoft.com/office/drawing/2014/main" id="{7EE16F8D-1CC1-F516-45D4-4807023D75D3}"/>
              </a:ext>
            </a:extLst>
          </p:cNvPr>
          <p:cNvSpPr>
            <a:spLocks noGrp="1"/>
          </p:cNvSpPr>
          <p:nvPr>
            <p:ph type="title" hasCustomPrompt="1"/>
          </p:nvPr>
        </p:nvSpPr>
        <p:spPr>
          <a:xfrm>
            <a:off x="6380922" y="1103887"/>
            <a:ext cx="5811078" cy="516796"/>
          </a:xfrm>
        </p:spPr>
        <p:txBody>
          <a:bodyPr>
            <a:normAutofit/>
          </a:bodyPr>
          <a:lstStyle>
            <a:lvl1pPr>
              <a:defRPr sz="4000"/>
            </a:lvl1pPr>
          </a:lstStyle>
          <a:p>
            <a:r>
              <a:rPr lang="en-US" err="1"/>
              <a:t>Pealkiri</a:t>
            </a:r>
            <a:endParaRPr lang="en-EE"/>
          </a:p>
        </p:txBody>
      </p:sp>
      <p:sp>
        <p:nvSpPr>
          <p:cNvPr id="12" name="Content Placeholder 2">
            <a:extLst>
              <a:ext uri="{FF2B5EF4-FFF2-40B4-BE49-F238E27FC236}">
                <a16:creationId xmlns:a16="http://schemas.microsoft.com/office/drawing/2014/main" id="{B116B2FA-09E3-2249-93AE-F6577CFDD2A5}"/>
              </a:ext>
            </a:extLst>
          </p:cNvPr>
          <p:cNvSpPr>
            <a:spLocks noGrp="1"/>
          </p:cNvSpPr>
          <p:nvPr>
            <p:ph idx="1"/>
          </p:nvPr>
        </p:nvSpPr>
        <p:spPr>
          <a:xfrm>
            <a:off x="6380922" y="1689100"/>
            <a:ext cx="5811078" cy="45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7" name="Slide Number Placeholder 3">
            <a:extLst>
              <a:ext uri="{FF2B5EF4-FFF2-40B4-BE49-F238E27FC236}">
                <a16:creationId xmlns:a16="http://schemas.microsoft.com/office/drawing/2014/main" id="{7A856CF7-699E-E324-EAAE-135C21B695AB}"/>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8" name="Straight Connector 7">
            <a:extLst>
              <a:ext uri="{FF2B5EF4-FFF2-40B4-BE49-F238E27FC236}">
                <a16:creationId xmlns:a16="http://schemas.microsoft.com/office/drawing/2014/main" id="{B9937197-CE1A-E46F-B556-F776326836CE}"/>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86092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ühi">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EF898F4-52FC-36FD-5009-BB54847BC2E5}"/>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spTree>
    <p:extLst>
      <p:ext uri="{BB962C8B-B14F-4D97-AF65-F5344CB8AC3E}">
        <p14:creationId xmlns:p14="http://schemas.microsoft.com/office/powerpoint/2010/main" val="2969398197"/>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sislai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C09D9FC-74D5-CC54-0BB9-F12C69A180F7}"/>
              </a:ext>
            </a:extLst>
          </p:cNvPr>
          <p:cNvSpPr>
            <a:spLocks noGrp="1"/>
          </p:cNvSpPr>
          <p:nvPr>
            <p:ph type="title" hasCustomPrompt="1"/>
          </p:nvPr>
        </p:nvSpPr>
        <p:spPr>
          <a:xfrm>
            <a:off x="766763" y="4903427"/>
            <a:ext cx="11425237" cy="1090324"/>
          </a:xfrm>
        </p:spPr>
        <p:txBody>
          <a:bodyPr>
            <a:normAutofit/>
          </a:bodyPr>
          <a:lstStyle>
            <a:lvl1pPr>
              <a:defRPr sz="4000"/>
            </a:lvl1pPr>
          </a:lstStyle>
          <a:p>
            <a:r>
              <a:rPr lang="en-US" err="1"/>
              <a:t>Pealkiri</a:t>
            </a:r>
            <a:endParaRPr lang="en-EE"/>
          </a:p>
        </p:txBody>
      </p:sp>
      <p:sp>
        <p:nvSpPr>
          <p:cNvPr id="3" name="Picture Placeholder 2">
            <a:extLst>
              <a:ext uri="{FF2B5EF4-FFF2-40B4-BE49-F238E27FC236}">
                <a16:creationId xmlns:a16="http://schemas.microsoft.com/office/drawing/2014/main" id="{3226A37F-07AE-46BB-5CDD-EF125B55B856}"/>
              </a:ext>
            </a:extLst>
          </p:cNvPr>
          <p:cNvSpPr>
            <a:spLocks noGrp="1" noRot="1" noMove="1" noResize="1" noEditPoints="1" noAdjustHandles="1" noChangeArrowheads="1" noChangeShapeType="1"/>
          </p:cNvSpPr>
          <p:nvPr>
            <p:ph type="pic" sz="quarter" idx="10" hasCustomPrompt="1"/>
          </p:nvPr>
        </p:nvSpPr>
        <p:spPr>
          <a:xfrm>
            <a:off x="1" y="1382751"/>
            <a:ext cx="12192000" cy="3278459"/>
          </a:xfrm>
          <a:prstGeom prst="rect">
            <a:avLst/>
          </a:prstGeom>
          <a:solidFill>
            <a:schemeClr val="tx1"/>
          </a:solidFill>
        </p:spPr>
        <p:txBody>
          <a:bodyPr/>
          <a:lstStyle>
            <a:lvl1pPr marL="0" indent="0">
              <a:buNone/>
              <a:defRPr sz="1200" b="0">
                <a:solidFill>
                  <a:schemeClr val="bg1">
                    <a:lumMod val="50000"/>
                  </a:schemeClr>
                </a:solidFill>
                <a:latin typeface="+mn-lt"/>
              </a:defRPr>
            </a:lvl1pPr>
          </a:lstStyle>
          <a:p>
            <a:r>
              <a:rPr lang="en-US"/>
              <a:t>Image Placeholder</a:t>
            </a:r>
            <a:endParaRPr lang="en-ID"/>
          </a:p>
        </p:txBody>
      </p:sp>
      <p:sp>
        <p:nvSpPr>
          <p:cNvPr id="4" name="Slide Number Placeholder 3">
            <a:extLst>
              <a:ext uri="{FF2B5EF4-FFF2-40B4-BE49-F238E27FC236}">
                <a16:creationId xmlns:a16="http://schemas.microsoft.com/office/drawing/2014/main" id="{6D6B18D2-B1DC-3C40-88B1-3FFDBF5A5071}"/>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9" name="Straight Connector 8">
            <a:extLst>
              <a:ext uri="{FF2B5EF4-FFF2-40B4-BE49-F238E27FC236}">
                <a16:creationId xmlns:a16="http://schemas.microsoft.com/office/drawing/2014/main" id="{E480BACE-E02B-3F19-D0C0-55FAFEA5E285}"/>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77F7AA85-77AB-B7BB-389F-6374DE3838E8}"/>
              </a:ext>
            </a:extLst>
          </p:cNvPr>
          <p:cNvSpPr>
            <a:spLocks noGrp="1"/>
          </p:cNvSpPr>
          <p:nvPr>
            <p:ph type="dt" sz="half" idx="2"/>
          </p:nvPr>
        </p:nvSpPr>
        <p:spPr>
          <a:xfrm>
            <a:off x="8610600" y="438150"/>
            <a:ext cx="2743200" cy="365125"/>
          </a:xfrm>
          <a:prstGeom prst="rect">
            <a:avLst/>
          </a:prstGeom>
        </p:spPr>
        <p:txBody>
          <a:bodyPr vert="horz" lIns="91440" tIns="45720" rIns="91440" bIns="45720" rtlCol="0" anchor="ctr"/>
          <a:lstStyle>
            <a:lvl1pPr algn="r">
              <a:defRPr sz="1200">
                <a:solidFill>
                  <a:srgbClr val="003087"/>
                </a:solidFill>
                <a:latin typeface="Roboto Light" panose="02000000000000000000" pitchFamily="2" charset="0"/>
                <a:ea typeface="Roboto Light" panose="02000000000000000000" pitchFamily="2" charset="0"/>
                <a:cs typeface="Roboto Light" panose="02000000000000000000" pitchFamily="2" charset="0"/>
              </a:defRPr>
            </a:lvl1pPr>
          </a:lstStyle>
          <a:p>
            <a:endParaRPr lang="en-EE"/>
          </a:p>
        </p:txBody>
      </p:sp>
    </p:spTree>
    <p:extLst>
      <p:ext uri="{BB962C8B-B14F-4D97-AF65-F5344CB8AC3E}">
        <p14:creationId xmlns:p14="http://schemas.microsoft.com/office/powerpoint/2010/main" val="91161066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õhi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8762F-35C5-45EF-E6D2-C5297B03CCFC}"/>
              </a:ext>
            </a:extLst>
          </p:cNvPr>
          <p:cNvSpPr>
            <a:spLocks noGrp="1"/>
          </p:cNvSpPr>
          <p:nvPr>
            <p:ph type="title" hasCustomPrompt="1"/>
          </p:nvPr>
        </p:nvSpPr>
        <p:spPr>
          <a:xfrm>
            <a:off x="766762" y="1103887"/>
            <a:ext cx="5809729" cy="516796"/>
          </a:xfrm>
        </p:spPr>
        <p:txBody>
          <a:bodyPr>
            <a:normAutofit/>
          </a:bodyPr>
          <a:lstStyle>
            <a:lvl1pPr>
              <a:defRPr sz="4000"/>
            </a:lvl1pPr>
          </a:lstStyle>
          <a:p>
            <a:r>
              <a:rPr lang="en-US" err="1"/>
              <a:t>Pealkiri</a:t>
            </a:r>
            <a:endParaRPr lang="en-EE"/>
          </a:p>
        </p:txBody>
      </p:sp>
      <p:sp>
        <p:nvSpPr>
          <p:cNvPr id="6" name="Content Placeholder 2">
            <a:extLst>
              <a:ext uri="{FF2B5EF4-FFF2-40B4-BE49-F238E27FC236}">
                <a16:creationId xmlns:a16="http://schemas.microsoft.com/office/drawing/2014/main" id="{6280E253-6A65-8C56-B9E3-DAEA78CEAD1D}"/>
              </a:ext>
            </a:extLst>
          </p:cNvPr>
          <p:cNvSpPr>
            <a:spLocks noGrp="1"/>
          </p:cNvSpPr>
          <p:nvPr>
            <p:ph idx="1"/>
          </p:nvPr>
        </p:nvSpPr>
        <p:spPr>
          <a:xfrm>
            <a:off x="766762" y="1689100"/>
            <a:ext cx="5809729" cy="45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7" name="Picture Placeholder 2">
            <a:extLst>
              <a:ext uri="{FF2B5EF4-FFF2-40B4-BE49-F238E27FC236}">
                <a16:creationId xmlns:a16="http://schemas.microsoft.com/office/drawing/2014/main" id="{9D209172-84FD-2493-4D61-1C04B8EA00C6}"/>
              </a:ext>
            </a:extLst>
          </p:cNvPr>
          <p:cNvSpPr>
            <a:spLocks noGrp="1"/>
          </p:cNvSpPr>
          <p:nvPr>
            <p:ph type="pic" sz="quarter" idx="10" hasCustomPrompt="1"/>
          </p:nvPr>
        </p:nvSpPr>
        <p:spPr>
          <a:xfrm>
            <a:off x="6685006" y="1103887"/>
            <a:ext cx="5506994" cy="5136275"/>
          </a:xfrm>
          <a:prstGeom prst="rect">
            <a:avLst/>
          </a:prstGeom>
          <a:solidFill>
            <a:schemeClr val="tx1"/>
          </a:solidFill>
        </p:spPr>
        <p:txBody>
          <a:bodyPr/>
          <a:lstStyle>
            <a:lvl1pPr marL="0" indent="0">
              <a:buNone/>
              <a:defRPr sz="1200" b="0">
                <a:solidFill>
                  <a:schemeClr val="bg1">
                    <a:lumMod val="50000"/>
                  </a:schemeClr>
                </a:solidFill>
                <a:latin typeface="+mn-lt"/>
              </a:defRPr>
            </a:lvl1pPr>
          </a:lstStyle>
          <a:p>
            <a:r>
              <a:rPr lang="en-US"/>
              <a:t>Image Placeholder</a:t>
            </a:r>
            <a:endParaRPr lang="en-ID"/>
          </a:p>
        </p:txBody>
      </p:sp>
      <p:sp>
        <p:nvSpPr>
          <p:cNvPr id="14" name="Slide Number Placeholder 3">
            <a:extLst>
              <a:ext uri="{FF2B5EF4-FFF2-40B4-BE49-F238E27FC236}">
                <a16:creationId xmlns:a16="http://schemas.microsoft.com/office/drawing/2014/main" id="{5F962A7E-BF88-A8C7-EDED-FA4722F76B43}"/>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5" name="Straight Connector 14">
            <a:extLst>
              <a:ext uri="{FF2B5EF4-FFF2-40B4-BE49-F238E27FC236}">
                <a16:creationId xmlns:a16="http://schemas.microsoft.com/office/drawing/2014/main" id="{53C5F65C-F230-7A89-4154-5DF4357D5519}"/>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92373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õhi 2">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D8B089C6-8035-2B0E-08C9-2B68BE18D1AE}"/>
              </a:ext>
            </a:extLst>
          </p:cNvPr>
          <p:cNvSpPr>
            <a:spLocks noGrp="1"/>
          </p:cNvSpPr>
          <p:nvPr>
            <p:ph type="pic" sz="quarter" idx="10" hasCustomPrompt="1"/>
          </p:nvPr>
        </p:nvSpPr>
        <p:spPr>
          <a:xfrm>
            <a:off x="766763" y="1103887"/>
            <a:ext cx="5506994" cy="5136275"/>
          </a:xfrm>
          <a:prstGeom prst="rect">
            <a:avLst/>
          </a:prstGeom>
          <a:solidFill>
            <a:schemeClr val="tx1"/>
          </a:solidFill>
        </p:spPr>
        <p:txBody>
          <a:bodyPr/>
          <a:lstStyle>
            <a:lvl1pPr marL="0" indent="0">
              <a:buNone/>
              <a:defRPr sz="1200" b="0">
                <a:solidFill>
                  <a:schemeClr val="bg1">
                    <a:lumMod val="50000"/>
                  </a:schemeClr>
                </a:solidFill>
                <a:latin typeface="+mn-lt"/>
              </a:defRPr>
            </a:lvl1pPr>
          </a:lstStyle>
          <a:p>
            <a:r>
              <a:rPr lang="en-US"/>
              <a:t>Image Placeholder</a:t>
            </a:r>
            <a:endParaRPr lang="en-ID"/>
          </a:p>
        </p:txBody>
      </p:sp>
      <p:sp>
        <p:nvSpPr>
          <p:cNvPr id="11" name="Title 1">
            <a:extLst>
              <a:ext uri="{FF2B5EF4-FFF2-40B4-BE49-F238E27FC236}">
                <a16:creationId xmlns:a16="http://schemas.microsoft.com/office/drawing/2014/main" id="{7EE16F8D-1CC1-F516-45D4-4807023D75D3}"/>
              </a:ext>
            </a:extLst>
          </p:cNvPr>
          <p:cNvSpPr>
            <a:spLocks noGrp="1"/>
          </p:cNvSpPr>
          <p:nvPr>
            <p:ph type="title" hasCustomPrompt="1"/>
          </p:nvPr>
        </p:nvSpPr>
        <p:spPr>
          <a:xfrm>
            <a:off x="6380922" y="1103887"/>
            <a:ext cx="5811078" cy="516796"/>
          </a:xfrm>
        </p:spPr>
        <p:txBody>
          <a:bodyPr>
            <a:normAutofit/>
          </a:bodyPr>
          <a:lstStyle>
            <a:lvl1pPr>
              <a:defRPr sz="4000"/>
            </a:lvl1pPr>
          </a:lstStyle>
          <a:p>
            <a:r>
              <a:rPr lang="en-US" err="1"/>
              <a:t>Pealkiri</a:t>
            </a:r>
            <a:endParaRPr lang="en-EE"/>
          </a:p>
        </p:txBody>
      </p:sp>
      <p:sp>
        <p:nvSpPr>
          <p:cNvPr id="12" name="Content Placeholder 2">
            <a:extLst>
              <a:ext uri="{FF2B5EF4-FFF2-40B4-BE49-F238E27FC236}">
                <a16:creationId xmlns:a16="http://schemas.microsoft.com/office/drawing/2014/main" id="{B116B2FA-09E3-2249-93AE-F6577CFDD2A5}"/>
              </a:ext>
            </a:extLst>
          </p:cNvPr>
          <p:cNvSpPr>
            <a:spLocks noGrp="1"/>
          </p:cNvSpPr>
          <p:nvPr>
            <p:ph idx="1"/>
          </p:nvPr>
        </p:nvSpPr>
        <p:spPr>
          <a:xfrm>
            <a:off x="6380922" y="1689100"/>
            <a:ext cx="5811078" cy="45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7" name="Slide Number Placeholder 3">
            <a:extLst>
              <a:ext uri="{FF2B5EF4-FFF2-40B4-BE49-F238E27FC236}">
                <a16:creationId xmlns:a16="http://schemas.microsoft.com/office/drawing/2014/main" id="{7A856CF7-699E-E324-EAAE-135C21B695AB}"/>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8" name="Straight Connector 7">
            <a:extLst>
              <a:ext uri="{FF2B5EF4-FFF2-40B4-BE49-F238E27FC236}">
                <a16:creationId xmlns:a16="http://schemas.microsoft.com/office/drawing/2014/main" id="{B9937197-CE1A-E46F-B556-F776326836CE}"/>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72400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õhi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9DEE67-71DF-471E-8DDC-82A33401132C}"/>
              </a:ext>
            </a:extLst>
          </p:cNvPr>
          <p:cNvSpPr>
            <a:spLocks noGrp="1"/>
          </p:cNvSpPr>
          <p:nvPr>
            <p:ph type="pic" sz="quarter" idx="10" hasCustomPrompt="1"/>
          </p:nvPr>
        </p:nvSpPr>
        <p:spPr>
          <a:xfrm>
            <a:off x="2411730" y="0"/>
            <a:ext cx="9780270" cy="6858000"/>
          </a:xfrm>
          <a:prstGeom prst="rect">
            <a:avLst/>
          </a:prstGeom>
          <a:solidFill>
            <a:schemeClr val="tx1"/>
          </a:solidFill>
        </p:spPr>
        <p:txBody>
          <a:bodyPr/>
          <a:lstStyle>
            <a:lvl1pPr marL="0" indent="0">
              <a:buNone/>
              <a:defRPr sz="1200" b="0">
                <a:solidFill>
                  <a:schemeClr val="bg1">
                    <a:lumMod val="50000"/>
                  </a:schemeClr>
                </a:solidFill>
                <a:latin typeface="+mn-lt"/>
              </a:defRPr>
            </a:lvl1pPr>
          </a:lstStyle>
          <a:p>
            <a:r>
              <a:rPr lang="en-US"/>
              <a:t>Image Placeholder</a:t>
            </a:r>
            <a:endParaRPr lang="en-ID"/>
          </a:p>
        </p:txBody>
      </p:sp>
      <p:sp>
        <p:nvSpPr>
          <p:cNvPr id="7" name="Title 11">
            <a:extLst>
              <a:ext uri="{FF2B5EF4-FFF2-40B4-BE49-F238E27FC236}">
                <a16:creationId xmlns:a16="http://schemas.microsoft.com/office/drawing/2014/main" id="{36D92282-648F-2E68-E54A-14DDA20FB5FD}"/>
              </a:ext>
            </a:extLst>
          </p:cNvPr>
          <p:cNvSpPr>
            <a:spLocks noGrp="1"/>
          </p:cNvSpPr>
          <p:nvPr>
            <p:ph type="title" hasCustomPrompt="1"/>
          </p:nvPr>
        </p:nvSpPr>
        <p:spPr>
          <a:xfrm rot="16200000">
            <a:off x="-30036" y="3087552"/>
            <a:ext cx="2276494" cy="682896"/>
          </a:xfrm>
        </p:spPr>
        <p:txBody>
          <a:bodyPr>
            <a:normAutofit/>
          </a:bodyPr>
          <a:lstStyle>
            <a:lvl1pPr algn="ctr">
              <a:defRPr sz="3200"/>
            </a:lvl1pPr>
          </a:lstStyle>
          <a:p>
            <a:r>
              <a:rPr lang="en-US" err="1"/>
              <a:t>Pealkiri</a:t>
            </a:r>
            <a:endParaRPr lang="en-EE"/>
          </a:p>
        </p:txBody>
      </p:sp>
      <p:sp>
        <p:nvSpPr>
          <p:cNvPr id="4" name="Slide Number Placeholder 3">
            <a:extLst>
              <a:ext uri="{FF2B5EF4-FFF2-40B4-BE49-F238E27FC236}">
                <a16:creationId xmlns:a16="http://schemas.microsoft.com/office/drawing/2014/main" id="{7FEA803D-9264-C5A2-85C2-E2F28DA003CE}"/>
              </a:ext>
            </a:extLst>
          </p:cNvPr>
          <p:cNvSpPr>
            <a:spLocks noGrp="1"/>
          </p:cNvSpPr>
          <p:nvPr>
            <p:ph type="sldNum" sz="quarter" idx="12"/>
          </p:nvPr>
        </p:nvSpPr>
        <p:spPr/>
        <p:txBody>
          <a:bodyPr/>
          <a:lstStyle>
            <a:lvl1pPr>
              <a:defRPr>
                <a:solidFill>
                  <a:schemeClr val="bg1"/>
                </a:solidFill>
              </a:defRPr>
            </a:lvl1pPr>
          </a:lstStyle>
          <a:p>
            <a:fld id="{19755129-49AE-4A41-9597-34695D8D41C6}" type="slidenum">
              <a:rPr lang="en-EE" smtClean="0"/>
              <a:pPr/>
              <a:t>‹#›</a:t>
            </a:fld>
            <a:endParaRPr lang="en-EE"/>
          </a:p>
        </p:txBody>
      </p:sp>
    </p:spTree>
    <p:extLst>
      <p:ext uri="{BB962C8B-B14F-4D97-AF65-F5344CB8AC3E}">
        <p14:creationId xmlns:p14="http://schemas.microsoft.com/office/powerpoint/2010/main" val="272871686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õhi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9DEE67-71DF-471E-8DDC-82A33401132C}"/>
              </a:ext>
            </a:extLst>
          </p:cNvPr>
          <p:cNvSpPr>
            <a:spLocks noGrp="1"/>
          </p:cNvSpPr>
          <p:nvPr>
            <p:ph type="pic" sz="quarter" idx="10" hasCustomPrompt="1"/>
          </p:nvPr>
        </p:nvSpPr>
        <p:spPr>
          <a:xfrm>
            <a:off x="0" y="1130531"/>
            <a:ext cx="12192000" cy="2588854"/>
          </a:xfrm>
          <a:prstGeom prst="rect">
            <a:avLst/>
          </a:prstGeom>
          <a:solidFill>
            <a:schemeClr val="tx1"/>
          </a:solidFill>
        </p:spPr>
        <p:txBody>
          <a:bodyPr/>
          <a:lstStyle>
            <a:lvl1pPr marL="0" indent="0">
              <a:buNone/>
              <a:defRPr sz="1200" b="0">
                <a:solidFill>
                  <a:schemeClr val="bg1">
                    <a:lumMod val="50000"/>
                  </a:schemeClr>
                </a:solidFill>
                <a:latin typeface="+mn-lt"/>
              </a:defRPr>
            </a:lvl1pPr>
          </a:lstStyle>
          <a:p>
            <a:r>
              <a:rPr lang="en-US"/>
              <a:t>Image Placeholder</a:t>
            </a:r>
            <a:endParaRPr lang="en-ID"/>
          </a:p>
        </p:txBody>
      </p:sp>
      <p:sp>
        <p:nvSpPr>
          <p:cNvPr id="4" name="Title 11">
            <a:extLst>
              <a:ext uri="{FF2B5EF4-FFF2-40B4-BE49-F238E27FC236}">
                <a16:creationId xmlns:a16="http://schemas.microsoft.com/office/drawing/2014/main" id="{1B64CB3F-A091-57BD-CC58-DF49C3BC324A}"/>
              </a:ext>
            </a:extLst>
          </p:cNvPr>
          <p:cNvSpPr>
            <a:spLocks noGrp="1"/>
          </p:cNvSpPr>
          <p:nvPr>
            <p:ph type="title" hasCustomPrompt="1"/>
          </p:nvPr>
        </p:nvSpPr>
        <p:spPr>
          <a:xfrm>
            <a:off x="766762" y="3950970"/>
            <a:ext cx="4027308" cy="2237825"/>
          </a:xfrm>
        </p:spPr>
        <p:txBody>
          <a:bodyPr>
            <a:normAutofit/>
          </a:bodyPr>
          <a:lstStyle>
            <a:lvl1pPr algn="ctr">
              <a:defRPr sz="3200"/>
            </a:lvl1pPr>
          </a:lstStyle>
          <a:p>
            <a:r>
              <a:rPr lang="en-US" err="1"/>
              <a:t>Pealkiri</a:t>
            </a:r>
            <a:endParaRPr lang="en-EE"/>
          </a:p>
        </p:txBody>
      </p:sp>
      <p:sp>
        <p:nvSpPr>
          <p:cNvPr id="2" name="Content Placeholder 2">
            <a:extLst>
              <a:ext uri="{FF2B5EF4-FFF2-40B4-BE49-F238E27FC236}">
                <a16:creationId xmlns:a16="http://schemas.microsoft.com/office/drawing/2014/main" id="{7C98677E-C31E-F5AA-C739-BC23DD7F08D0}"/>
              </a:ext>
            </a:extLst>
          </p:cNvPr>
          <p:cNvSpPr>
            <a:spLocks noGrp="1"/>
          </p:cNvSpPr>
          <p:nvPr>
            <p:ph idx="1"/>
          </p:nvPr>
        </p:nvSpPr>
        <p:spPr>
          <a:xfrm>
            <a:off x="4794070" y="3950969"/>
            <a:ext cx="7397930" cy="22378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1" name="Slide Number Placeholder 3">
            <a:extLst>
              <a:ext uri="{FF2B5EF4-FFF2-40B4-BE49-F238E27FC236}">
                <a16:creationId xmlns:a16="http://schemas.microsoft.com/office/drawing/2014/main" id="{80962980-9CC5-E476-5549-D89B67150EE8}"/>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2" name="Straight Connector 11">
            <a:extLst>
              <a:ext uri="{FF2B5EF4-FFF2-40B4-BE49-F238E27FC236}">
                <a16:creationId xmlns:a16="http://schemas.microsoft.com/office/drawing/2014/main" id="{A570164D-4AB7-D9C6-7184-FE7CBE5A809F}"/>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64925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Põhi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DC09D-0F77-77DC-D1A9-EF226BC17691}"/>
              </a:ext>
            </a:extLst>
          </p:cNvPr>
          <p:cNvSpPr>
            <a:spLocks noGrp="1"/>
          </p:cNvSpPr>
          <p:nvPr>
            <p:ph type="ctrTitle" hasCustomPrompt="1"/>
          </p:nvPr>
        </p:nvSpPr>
        <p:spPr>
          <a:xfrm>
            <a:off x="766763" y="1260330"/>
            <a:ext cx="10587037" cy="2387600"/>
          </a:xfrm>
        </p:spPr>
        <p:txBody>
          <a:bodyPr anchor="b"/>
          <a:lstStyle>
            <a:lvl1pPr algn="ctr">
              <a:defRPr sz="6000"/>
            </a:lvl1pPr>
          </a:lstStyle>
          <a:p>
            <a:r>
              <a:rPr lang="en-US" err="1"/>
              <a:t>Pealkiri</a:t>
            </a:r>
            <a:endParaRPr lang="en-EE"/>
          </a:p>
        </p:txBody>
      </p:sp>
      <p:sp>
        <p:nvSpPr>
          <p:cNvPr id="3" name="Subtitle 2">
            <a:extLst>
              <a:ext uri="{FF2B5EF4-FFF2-40B4-BE49-F238E27FC236}">
                <a16:creationId xmlns:a16="http://schemas.microsoft.com/office/drawing/2014/main" id="{1B6202EE-8C6E-9FEE-4F8F-29BC6CB67A9C}"/>
              </a:ext>
            </a:extLst>
          </p:cNvPr>
          <p:cNvSpPr>
            <a:spLocks noGrp="1"/>
          </p:cNvSpPr>
          <p:nvPr>
            <p:ph type="subTitle" idx="1"/>
          </p:nvPr>
        </p:nvSpPr>
        <p:spPr>
          <a:xfrm>
            <a:off x="766763" y="3941908"/>
            <a:ext cx="1058703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EE"/>
          </a:p>
        </p:txBody>
      </p:sp>
      <p:sp>
        <p:nvSpPr>
          <p:cNvPr id="10" name="Slide Number Placeholder 3">
            <a:extLst>
              <a:ext uri="{FF2B5EF4-FFF2-40B4-BE49-F238E27FC236}">
                <a16:creationId xmlns:a16="http://schemas.microsoft.com/office/drawing/2014/main" id="{F6E637BF-152C-7916-522F-598B0BF3E883}"/>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1" name="Straight Connector 10">
            <a:extLst>
              <a:ext uri="{FF2B5EF4-FFF2-40B4-BE49-F238E27FC236}">
                <a16:creationId xmlns:a16="http://schemas.microsoft.com/office/drawing/2014/main" id="{7459E097-2C51-512D-CAD9-74E20A467289}"/>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862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Põhi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567D-9030-3E4D-130B-C1A6745CDBC4}"/>
              </a:ext>
            </a:extLst>
          </p:cNvPr>
          <p:cNvSpPr>
            <a:spLocks noGrp="1"/>
          </p:cNvSpPr>
          <p:nvPr>
            <p:ph type="title" hasCustomPrompt="1"/>
          </p:nvPr>
        </p:nvSpPr>
        <p:spPr>
          <a:xfrm>
            <a:off x="766763" y="1333500"/>
            <a:ext cx="10580687" cy="3228975"/>
          </a:xfrm>
        </p:spPr>
        <p:txBody>
          <a:bodyPr anchor="b"/>
          <a:lstStyle>
            <a:lvl1pPr>
              <a:defRPr sz="6000"/>
            </a:lvl1pPr>
          </a:lstStyle>
          <a:p>
            <a:r>
              <a:rPr lang="en-US" err="1"/>
              <a:t>Pealkiri</a:t>
            </a:r>
            <a:endParaRPr lang="en-EE"/>
          </a:p>
        </p:txBody>
      </p:sp>
      <p:sp>
        <p:nvSpPr>
          <p:cNvPr id="3" name="Text Placeholder 2">
            <a:extLst>
              <a:ext uri="{FF2B5EF4-FFF2-40B4-BE49-F238E27FC236}">
                <a16:creationId xmlns:a16="http://schemas.microsoft.com/office/drawing/2014/main" id="{81EB7E6D-78A0-978B-B872-B148BF2713F5}"/>
              </a:ext>
            </a:extLst>
          </p:cNvPr>
          <p:cNvSpPr>
            <a:spLocks noGrp="1"/>
          </p:cNvSpPr>
          <p:nvPr>
            <p:ph type="body" idx="1"/>
          </p:nvPr>
        </p:nvSpPr>
        <p:spPr>
          <a:xfrm>
            <a:off x="766763" y="4589463"/>
            <a:ext cx="1058068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Slide Number Placeholder 3">
            <a:extLst>
              <a:ext uri="{FF2B5EF4-FFF2-40B4-BE49-F238E27FC236}">
                <a16:creationId xmlns:a16="http://schemas.microsoft.com/office/drawing/2014/main" id="{7D8F9373-1395-012F-B410-50534B45BF49}"/>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1" name="Straight Connector 10">
            <a:extLst>
              <a:ext uri="{FF2B5EF4-FFF2-40B4-BE49-F238E27FC236}">
                <a16:creationId xmlns:a16="http://schemas.microsoft.com/office/drawing/2014/main" id="{B99CF1A7-9CD4-034A-73B7-7E4BD8A42DAE}"/>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31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Põhi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CAE79-1BE8-D2A3-7CDF-C8DA1000D695}"/>
              </a:ext>
            </a:extLst>
          </p:cNvPr>
          <p:cNvSpPr>
            <a:spLocks noGrp="1"/>
          </p:cNvSpPr>
          <p:nvPr>
            <p:ph type="title" hasCustomPrompt="1"/>
          </p:nvPr>
        </p:nvSpPr>
        <p:spPr>
          <a:xfrm>
            <a:off x="766763" y="1214858"/>
            <a:ext cx="10587037" cy="1452142"/>
          </a:xfrm>
          <a:prstGeom prst="rect">
            <a:avLst/>
          </a:prstGeom>
        </p:spPr>
        <p:txBody>
          <a:bodyPr/>
          <a:lstStyle/>
          <a:p>
            <a:r>
              <a:rPr lang="en-US" err="1"/>
              <a:t>Pealkiri</a:t>
            </a:r>
            <a:endParaRPr lang="en-EE"/>
          </a:p>
        </p:txBody>
      </p:sp>
      <p:sp>
        <p:nvSpPr>
          <p:cNvPr id="3" name="Content Placeholder 2">
            <a:extLst>
              <a:ext uri="{FF2B5EF4-FFF2-40B4-BE49-F238E27FC236}">
                <a16:creationId xmlns:a16="http://schemas.microsoft.com/office/drawing/2014/main" id="{483D3A2F-8C92-D93D-5712-50748525B3D9}"/>
              </a:ext>
            </a:extLst>
          </p:cNvPr>
          <p:cNvSpPr>
            <a:spLocks noGrp="1"/>
          </p:cNvSpPr>
          <p:nvPr>
            <p:ph idx="1" hasCustomPrompt="1"/>
          </p:nvPr>
        </p:nvSpPr>
        <p:spPr>
          <a:xfrm>
            <a:off x="766762" y="2756694"/>
            <a:ext cx="10587037" cy="3509962"/>
          </a:xfrm>
        </p:spPr>
        <p:txBody>
          <a:bodyPr/>
          <a:lstStyle/>
          <a:p>
            <a:pPr lvl="0"/>
            <a:r>
              <a:rPr lang="en-US"/>
              <a:t>Click to edit Master text </a:t>
            </a:r>
            <a:r>
              <a:rPr lang="en-US" err="1"/>
              <a:t>syles</a:t>
            </a:r>
            <a:endParaRPr lang="en-US"/>
          </a:p>
          <a:p>
            <a:pPr lvl="1"/>
            <a:r>
              <a:rPr lang="en-US"/>
              <a:t>Second level</a:t>
            </a:r>
          </a:p>
          <a:p>
            <a:pPr lvl="2"/>
            <a:r>
              <a:rPr lang="en-US"/>
              <a:t>Third level</a:t>
            </a:r>
          </a:p>
          <a:p>
            <a:pPr lvl="3"/>
            <a:r>
              <a:rPr lang="en-US"/>
              <a:t>Fourth level</a:t>
            </a:r>
          </a:p>
          <a:p>
            <a:pPr lvl="4"/>
            <a:r>
              <a:rPr lang="en-US"/>
              <a:t>Fifth level</a:t>
            </a:r>
            <a:endParaRPr lang="en-EE"/>
          </a:p>
        </p:txBody>
      </p:sp>
      <p:sp>
        <p:nvSpPr>
          <p:cNvPr id="9" name="Slide Number Placeholder 3">
            <a:extLst>
              <a:ext uri="{FF2B5EF4-FFF2-40B4-BE49-F238E27FC236}">
                <a16:creationId xmlns:a16="http://schemas.microsoft.com/office/drawing/2014/main" id="{A388876D-4EEF-86D8-CFD5-D2188BAD48A0}"/>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0" name="Straight Connector 9">
            <a:extLst>
              <a:ext uri="{FF2B5EF4-FFF2-40B4-BE49-F238E27FC236}">
                <a16:creationId xmlns:a16="http://schemas.microsoft.com/office/drawing/2014/main" id="{0BD8CA78-0D38-BF03-3CD9-6F8F8A99ED4B}"/>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29285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õhi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DD8AF-9345-9EE1-6680-2873BA93B624}"/>
              </a:ext>
            </a:extLst>
          </p:cNvPr>
          <p:cNvSpPr>
            <a:spLocks noGrp="1"/>
          </p:cNvSpPr>
          <p:nvPr>
            <p:ph type="title" hasCustomPrompt="1"/>
          </p:nvPr>
        </p:nvSpPr>
        <p:spPr>
          <a:xfrm>
            <a:off x="766763" y="1214856"/>
            <a:ext cx="10587037" cy="939063"/>
          </a:xfrm>
          <a:prstGeom prst="rect">
            <a:avLst/>
          </a:prstGeom>
        </p:spPr>
        <p:txBody>
          <a:bodyPr/>
          <a:lstStyle/>
          <a:p>
            <a:r>
              <a:rPr lang="en-US" err="1"/>
              <a:t>Pealkiri</a:t>
            </a:r>
            <a:endParaRPr lang="en-EE"/>
          </a:p>
        </p:txBody>
      </p:sp>
      <p:sp>
        <p:nvSpPr>
          <p:cNvPr id="3" name="Content Placeholder 2">
            <a:extLst>
              <a:ext uri="{FF2B5EF4-FFF2-40B4-BE49-F238E27FC236}">
                <a16:creationId xmlns:a16="http://schemas.microsoft.com/office/drawing/2014/main" id="{EF59F17F-0CD5-32D8-9A2F-3280BC914C3F}"/>
              </a:ext>
            </a:extLst>
          </p:cNvPr>
          <p:cNvSpPr>
            <a:spLocks noGrp="1"/>
          </p:cNvSpPr>
          <p:nvPr>
            <p:ph sz="half" idx="1"/>
          </p:nvPr>
        </p:nvSpPr>
        <p:spPr>
          <a:xfrm>
            <a:off x="766763" y="2333305"/>
            <a:ext cx="5253037" cy="3843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8" name="Content Placeholder 2">
            <a:extLst>
              <a:ext uri="{FF2B5EF4-FFF2-40B4-BE49-F238E27FC236}">
                <a16:creationId xmlns:a16="http://schemas.microsoft.com/office/drawing/2014/main" id="{FD18D8D7-7824-A042-9348-57C239A2254D}"/>
              </a:ext>
            </a:extLst>
          </p:cNvPr>
          <p:cNvSpPr>
            <a:spLocks noGrp="1"/>
          </p:cNvSpPr>
          <p:nvPr>
            <p:ph sz="half" idx="10"/>
          </p:nvPr>
        </p:nvSpPr>
        <p:spPr>
          <a:xfrm>
            <a:off x="6100763" y="2333305"/>
            <a:ext cx="5253037" cy="3843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0" name="Slide Number Placeholder 3">
            <a:extLst>
              <a:ext uri="{FF2B5EF4-FFF2-40B4-BE49-F238E27FC236}">
                <a16:creationId xmlns:a16="http://schemas.microsoft.com/office/drawing/2014/main" id="{F631F725-DAC2-76FA-3FDE-896E029AC92D}"/>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1" name="Straight Connector 10">
            <a:extLst>
              <a:ext uri="{FF2B5EF4-FFF2-40B4-BE49-F238E27FC236}">
                <a16:creationId xmlns:a16="http://schemas.microsoft.com/office/drawing/2014/main" id="{AE74AA99-D00E-D33D-E19F-631F319C604A}"/>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20206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õhi 3">
    <p:spTree>
      <p:nvGrpSpPr>
        <p:cNvPr id="1" name=""/>
        <p:cNvGrpSpPr/>
        <p:nvPr/>
      </p:nvGrpSpPr>
      <p:grpSpPr>
        <a:xfrm>
          <a:off x="0" y="0"/>
          <a:ext cx="0" cy="0"/>
          <a:chOff x="0" y="0"/>
          <a:chExt cx="0" cy="0"/>
        </a:xfrm>
      </p:grpSpPr>
      <p:sp>
        <p:nvSpPr>
          <p:cNvPr id="7" name="Title 11">
            <a:extLst>
              <a:ext uri="{FF2B5EF4-FFF2-40B4-BE49-F238E27FC236}">
                <a16:creationId xmlns:a16="http://schemas.microsoft.com/office/drawing/2014/main" id="{36D92282-648F-2E68-E54A-14DDA20FB5FD}"/>
              </a:ext>
            </a:extLst>
          </p:cNvPr>
          <p:cNvSpPr>
            <a:spLocks noGrp="1"/>
          </p:cNvSpPr>
          <p:nvPr>
            <p:ph type="title" hasCustomPrompt="1"/>
          </p:nvPr>
        </p:nvSpPr>
        <p:spPr>
          <a:xfrm rot="16200000">
            <a:off x="-30036" y="3087552"/>
            <a:ext cx="2276494" cy="682896"/>
          </a:xfrm>
        </p:spPr>
        <p:txBody>
          <a:bodyPr>
            <a:normAutofit/>
          </a:bodyPr>
          <a:lstStyle>
            <a:lvl1pPr algn="ctr">
              <a:defRPr sz="3200"/>
            </a:lvl1pPr>
          </a:lstStyle>
          <a:p>
            <a:r>
              <a:rPr lang="en-US" err="1"/>
              <a:t>Pealkiri</a:t>
            </a:r>
            <a:endParaRPr lang="en-EE"/>
          </a:p>
        </p:txBody>
      </p:sp>
      <p:sp>
        <p:nvSpPr>
          <p:cNvPr id="4" name="Slide Number Placeholder 3">
            <a:extLst>
              <a:ext uri="{FF2B5EF4-FFF2-40B4-BE49-F238E27FC236}">
                <a16:creationId xmlns:a16="http://schemas.microsoft.com/office/drawing/2014/main" id="{CEEE384C-F7E4-7128-5200-2DB61267CEE7}"/>
              </a:ext>
            </a:extLst>
          </p:cNvPr>
          <p:cNvSpPr>
            <a:spLocks noGrp="1"/>
          </p:cNvSpPr>
          <p:nvPr>
            <p:ph type="sldNum" sz="quarter" idx="12"/>
          </p:nvPr>
        </p:nvSpPr>
        <p:spPr/>
        <p:txBody>
          <a:bodyPr/>
          <a:lstStyle>
            <a:lvl1pPr>
              <a:defRPr>
                <a:solidFill>
                  <a:schemeClr val="bg1"/>
                </a:solidFill>
              </a:defRPr>
            </a:lvl1pPr>
          </a:lstStyle>
          <a:p>
            <a:fld id="{19755129-49AE-4A41-9597-34695D8D41C6}" type="slidenum">
              <a:rPr lang="en-EE" smtClean="0"/>
              <a:pPr/>
              <a:t>‹#›</a:t>
            </a:fld>
            <a:endParaRPr lang="en-EE"/>
          </a:p>
        </p:txBody>
      </p:sp>
      <p:sp>
        <p:nvSpPr>
          <p:cNvPr id="2" name="Picture Placeholder 2">
            <a:extLst>
              <a:ext uri="{FF2B5EF4-FFF2-40B4-BE49-F238E27FC236}">
                <a16:creationId xmlns:a16="http://schemas.microsoft.com/office/drawing/2014/main" id="{B6D144F4-51D8-9D6B-B6EA-F5364C7ED112}"/>
              </a:ext>
            </a:extLst>
          </p:cNvPr>
          <p:cNvSpPr>
            <a:spLocks noGrp="1"/>
          </p:cNvSpPr>
          <p:nvPr>
            <p:ph type="pic" sz="quarter" idx="10" hasCustomPrompt="1"/>
          </p:nvPr>
        </p:nvSpPr>
        <p:spPr>
          <a:xfrm>
            <a:off x="2411730" y="0"/>
            <a:ext cx="9780270" cy="6858000"/>
          </a:xfrm>
          <a:prstGeom prst="rect">
            <a:avLst/>
          </a:prstGeom>
          <a:solidFill>
            <a:schemeClr val="tx1"/>
          </a:solidFill>
        </p:spPr>
        <p:txBody>
          <a:bodyPr/>
          <a:lstStyle>
            <a:lvl1pPr marL="0" indent="0">
              <a:buNone/>
              <a:defRPr sz="1200" b="0">
                <a:solidFill>
                  <a:schemeClr val="bg1">
                    <a:lumMod val="50000"/>
                  </a:schemeClr>
                </a:solidFill>
                <a:latin typeface="+mn-lt"/>
              </a:defRPr>
            </a:lvl1pPr>
          </a:lstStyle>
          <a:p>
            <a:r>
              <a:rPr lang="en-US"/>
              <a:t>Image Placeholder</a:t>
            </a:r>
            <a:endParaRPr lang="en-ID"/>
          </a:p>
        </p:txBody>
      </p:sp>
    </p:spTree>
    <p:extLst>
      <p:ext uri="{BB962C8B-B14F-4D97-AF65-F5344CB8AC3E}">
        <p14:creationId xmlns:p14="http://schemas.microsoft.com/office/powerpoint/2010/main" val="53008612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Põhi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1431B-E6BF-5D65-4B97-108FE1479BDF}"/>
              </a:ext>
            </a:extLst>
          </p:cNvPr>
          <p:cNvSpPr>
            <a:spLocks noGrp="1"/>
          </p:cNvSpPr>
          <p:nvPr>
            <p:ph type="title" hasCustomPrompt="1"/>
          </p:nvPr>
        </p:nvSpPr>
        <p:spPr>
          <a:xfrm>
            <a:off x="766763" y="1123121"/>
            <a:ext cx="10587037" cy="1133062"/>
          </a:xfrm>
        </p:spPr>
        <p:txBody>
          <a:bodyPr/>
          <a:lstStyle/>
          <a:p>
            <a:r>
              <a:rPr lang="en-US" err="1"/>
              <a:t>Pealkiri</a:t>
            </a:r>
            <a:endParaRPr lang="en-EE"/>
          </a:p>
        </p:txBody>
      </p:sp>
      <p:sp>
        <p:nvSpPr>
          <p:cNvPr id="3" name="Content Placeholder 2">
            <a:extLst>
              <a:ext uri="{FF2B5EF4-FFF2-40B4-BE49-F238E27FC236}">
                <a16:creationId xmlns:a16="http://schemas.microsoft.com/office/drawing/2014/main" id="{507FB8B3-1C22-381D-E53A-DDC6164C2A0C}"/>
              </a:ext>
            </a:extLst>
          </p:cNvPr>
          <p:cNvSpPr>
            <a:spLocks noGrp="1"/>
          </p:cNvSpPr>
          <p:nvPr>
            <p:ph idx="1"/>
          </p:nvPr>
        </p:nvSpPr>
        <p:spPr>
          <a:xfrm>
            <a:off x="766763" y="2355574"/>
            <a:ext cx="10587037" cy="3821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8" name="Slide Number Placeholder 3">
            <a:extLst>
              <a:ext uri="{FF2B5EF4-FFF2-40B4-BE49-F238E27FC236}">
                <a16:creationId xmlns:a16="http://schemas.microsoft.com/office/drawing/2014/main" id="{A8F29C10-6243-4F4E-7DE9-E879214E5FFF}"/>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9" name="Straight Connector 8">
            <a:extLst>
              <a:ext uri="{FF2B5EF4-FFF2-40B4-BE49-F238E27FC236}">
                <a16:creationId xmlns:a16="http://schemas.microsoft.com/office/drawing/2014/main" id="{C598A138-76F5-9165-BA96-A38E446AC882}"/>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225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õhi 10">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FB11952B-3F02-838E-6D1D-38CBD9248DD6}"/>
              </a:ext>
            </a:extLst>
          </p:cNvPr>
          <p:cNvSpPr>
            <a:spLocks noGrp="1"/>
          </p:cNvSpPr>
          <p:nvPr>
            <p:ph type="pic" sz="quarter" idx="14"/>
          </p:nvPr>
        </p:nvSpPr>
        <p:spPr>
          <a:xfrm>
            <a:off x="2251881" y="1075038"/>
            <a:ext cx="4447489" cy="1795020"/>
          </a:xfrm>
        </p:spPr>
        <p:txBody>
          <a:bodyPr/>
          <a:lstStyle/>
          <a:p>
            <a:r>
              <a:rPr lang="en-US"/>
              <a:t>Click icon to add picture</a:t>
            </a:r>
            <a:endParaRPr lang="en-EE"/>
          </a:p>
        </p:txBody>
      </p:sp>
      <p:sp>
        <p:nvSpPr>
          <p:cNvPr id="13" name="Text Placeholder 12">
            <a:extLst>
              <a:ext uri="{FF2B5EF4-FFF2-40B4-BE49-F238E27FC236}">
                <a16:creationId xmlns:a16="http://schemas.microsoft.com/office/drawing/2014/main" id="{90B7B218-0E74-23C2-E7C2-46E4C9269A80}"/>
              </a:ext>
            </a:extLst>
          </p:cNvPr>
          <p:cNvSpPr>
            <a:spLocks noGrp="1"/>
          </p:cNvSpPr>
          <p:nvPr>
            <p:ph type="body" sz="quarter" idx="16"/>
          </p:nvPr>
        </p:nvSpPr>
        <p:spPr>
          <a:xfrm>
            <a:off x="766763" y="3081403"/>
            <a:ext cx="10587037" cy="30636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5" name="Picture Placeholder 8">
            <a:extLst>
              <a:ext uri="{FF2B5EF4-FFF2-40B4-BE49-F238E27FC236}">
                <a16:creationId xmlns:a16="http://schemas.microsoft.com/office/drawing/2014/main" id="{9E46283D-811B-838D-B5E9-D933237F82BB}"/>
              </a:ext>
            </a:extLst>
          </p:cNvPr>
          <p:cNvSpPr>
            <a:spLocks noGrp="1"/>
          </p:cNvSpPr>
          <p:nvPr>
            <p:ph type="pic" sz="quarter" idx="17"/>
          </p:nvPr>
        </p:nvSpPr>
        <p:spPr>
          <a:xfrm>
            <a:off x="6906310" y="1075036"/>
            <a:ext cx="4447490" cy="1795021"/>
          </a:xfrm>
        </p:spPr>
        <p:txBody>
          <a:bodyPr/>
          <a:lstStyle/>
          <a:p>
            <a:r>
              <a:rPr lang="en-US"/>
              <a:t>Click icon to add picture</a:t>
            </a:r>
            <a:endParaRPr lang="en-EE"/>
          </a:p>
        </p:txBody>
      </p:sp>
      <p:sp>
        <p:nvSpPr>
          <p:cNvPr id="8" name="Slide Number Placeholder 3">
            <a:extLst>
              <a:ext uri="{FF2B5EF4-FFF2-40B4-BE49-F238E27FC236}">
                <a16:creationId xmlns:a16="http://schemas.microsoft.com/office/drawing/2014/main" id="{A703F8FE-4A80-DB97-5B87-A32531CAC19A}"/>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9" name="Straight Connector 8">
            <a:extLst>
              <a:ext uri="{FF2B5EF4-FFF2-40B4-BE49-F238E27FC236}">
                <a16:creationId xmlns:a16="http://schemas.microsoft.com/office/drawing/2014/main" id="{AA0718C4-CBE6-243F-921D-0F0AD6B4D3F2}"/>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403789"/>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õhi 1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FB11952B-3F02-838E-6D1D-38CBD9248DD6}"/>
              </a:ext>
            </a:extLst>
          </p:cNvPr>
          <p:cNvSpPr>
            <a:spLocks noGrp="1"/>
          </p:cNvSpPr>
          <p:nvPr>
            <p:ph type="pic" sz="quarter" idx="14"/>
          </p:nvPr>
        </p:nvSpPr>
        <p:spPr>
          <a:xfrm>
            <a:off x="766763" y="4122737"/>
            <a:ext cx="7341979" cy="2008188"/>
          </a:xfrm>
        </p:spPr>
        <p:txBody>
          <a:bodyPr/>
          <a:lstStyle/>
          <a:p>
            <a:r>
              <a:rPr lang="en-US"/>
              <a:t>Click icon to add picture</a:t>
            </a:r>
            <a:endParaRPr lang="en-EE"/>
          </a:p>
        </p:txBody>
      </p:sp>
      <p:sp>
        <p:nvSpPr>
          <p:cNvPr id="11" name="Picture Placeholder 8">
            <a:extLst>
              <a:ext uri="{FF2B5EF4-FFF2-40B4-BE49-F238E27FC236}">
                <a16:creationId xmlns:a16="http://schemas.microsoft.com/office/drawing/2014/main" id="{35645507-6BFC-03DC-1CE5-5576947BA2F5}"/>
              </a:ext>
            </a:extLst>
          </p:cNvPr>
          <p:cNvSpPr>
            <a:spLocks noGrp="1"/>
          </p:cNvSpPr>
          <p:nvPr>
            <p:ph type="pic" sz="quarter" idx="15"/>
          </p:nvPr>
        </p:nvSpPr>
        <p:spPr>
          <a:xfrm>
            <a:off x="8558211" y="674556"/>
            <a:ext cx="2795589" cy="5456369"/>
          </a:xfrm>
        </p:spPr>
        <p:txBody>
          <a:bodyPr/>
          <a:lstStyle/>
          <a:p>
            <a:r>
              <a:rPr lang="en-US"/>
              <a:t>Click icon to add picture</a:t>
            </a:r>
            <a:endParaRPr lang="en-EE"/>
          </a:p>
        </p:txBody>
      </p:sp>
      <p:sp>
        <p:nvSpPr>
          <p:cNvPr id="13" name="Text Placeholder 12">
            <a:extLst>
              <a:ext uri="{FF2B5EF4-FFF2-40B4-BE49-F238E27FC236}">
                <a16:creationId xmlns:a16="http://schemas.microsoft.com/office/drawing/2014/main" id="{90B7B218-0E74-23C2-E7C2-46E4C9269A80}"/>
              </a:ext>
            </a:extLst>
          </p:cNvPr>
          <p:cNvSpPr>
            <a:spLocks noGrp="1"/>
          </p:cNvSpPr>
          <p:nvPr>
            <p:ph type="body" sz="quarter" idx="16"/>
          </p:nvPr>
        </p:nvSpPr>
        <p:spPr>
          <a:xfrm>
            <a:off x="766763" y="1246909"/>
            <a:ext cx="7341979" cy="2650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6" name="Slide Number Placeholder 3">
            <a:extLst>
              <a:ext uri="{FF2B5EF4-FFF2-40B4-BE49-F238E27FC236}">
                <a16:creationId xmlns:a16="http://schemas.microsoft.com/office/drawing/2014/main" id="{2D04C673-49EE-D33D-804B-C6B28416B2C8}"/>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7" name="Straight Connector 6">
            <a:extLst>
              <a:ext uri="{FF2B5EF4-FFF2-40B4-BE49-F238E27FC236}">
                <a16:creationId xmlns:a16="http://schemas.microsoft.com/office/drawing/2014/main" id="{2C491EDD-7DF7-24FD-123B-ED73360D5BB4}"/>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274529"/>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Põhi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575A8-8DF8-6F82-B3B4-771B17C9AECE}"/>
              </a:ext>
            </a:extLst>
          </p:cNvPr>
          <p:cNvSpPr>
            <a:spLocks noGrp="1"/>
          </p:cNvSpPr>
          <p:nvPr>
            <p:ph type="title"/>
          </p:nvPr>
        </p:nvSpPr>
        <p:spPr>
          <a:xfrm>
            <a:off x="766763" y="1269299"/>
            <a:ext cx="4005262" cy="1088389"/>
          </a:xfrm>
        </p:spPr>
        <p:txBody>
          <a:bodyPr anchor="b"/>
          <a:lstStyle>
            <a:lvl1pPr>
              <a:defRPr sz="3200"/>
            </a:lvl1pPr>
          </a:lstStyle>
          <a:p>
            <a:r>
              <a:rPr lang="en-US"/>
              <a:t>Click to edit Master title style</a:t>
            </a:r>
            <a:endParaRPr lang="en-EE"/>
          </a:p>
        </p:txBody>
      </p:sp>
      <p:sp>
        <p:nvSpPr>
          <p:cNvPr id="3" name="Content Placeholder 2">
            <a:extLst>
              <a:ext uri="{FF2B5EF4-FFF2-40B4-BE49-F238E27FC236}">
                <a16:creationId xmlns:a16="http://schemas.microsoft.com/office/drawing/2014/main" id="{477C20FC-5970-3EF4-9877-F38F1275E4C8}"/>
              </a:ext>
            </a:extLst>
          </p:cNvPr>
          <p:cNvSpPr>
            <a:spLocks noGrp="1"/>
          </p:cNvSpPr>
          <p:nvPr>
            <p:ph idx="1"/>
          </p:nvPr>
        </p:nvSpPr>
        <p:spPr>
          <a:xfrm>
            <a:off x="5183188" y="987425"/>
            <a:ext cx="6172200" cy="52914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4" name="Text Placeholder 3">
            <a:extLst>
              <a:ext uri="{FF2B5EF4-FFF2-40B4-BE49-F238E27FC236}">
                <a16:creationId xmlns:a16="http://schemas.microsoft.com/office/drawing/2014/main" id="{DE901726-052A-8A44-5F06-2CD4947E2645}"/>
              </a:ext>
            </a:extLst>
          </p:cNvPr>
          <p:cNvSpPr>
            <a:spLocks noGrp="1"/>
          </p:cNvSpPr>
          <p:nvPr>
            <p:ph type="body" sz="half" idx="2"/>
          </p:nvPr>
        </p:nvSpPr>
        <p:spPr>
          <a:xfrm>
            <a:off x="766764" y="2539682"/>
            <a:ext cx="4005262" cy="37391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3">
            <a:extLst>
              <a:ext uri="{FF2B5EF4-FFF2-40B4-BE49-F238E27FC236}">
                <a16:creationId xmlns:a16="http://schemas.microsoft.com/office/drawing/2014/main" id="{1FCDB37C-70AD-182C-A5E0-299E25A4A1E9}"/>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0" name="Straight Connector 9">
            <a:extLst>
              <a:ext uri="{FF2B5EF4-FFF2-40B4-BE49-F238E27FC236}">
                <a16:creationId xmlns:a16="http://schemas.microsoft.com/office/drawing/2014/main" id="{84700C8C-78FB-F2A4-BA0B-69CF454827DA}"/>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819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õhi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575A8-8DF8-6F82-B3B4-771B17C9AECE}"/>
              </a:ext>
            </a:extLst>
          </p:cNvPr>
          <p:cNvSpPr>
            <a:spLocks noGrp="1"/>
          </p:cNvSpPr>
          <p:nvPr>
            <p:ph type="title"/>
          </p:nvPr>
        </p:nvSpPr>
        <p:spPr>
          <a:xfrm>
            <a:off x="766763" y="1269299"/>
            <a:ext cx="4005262" cy="1088389"/>
          </a:xfrm>
        </p:spPr>
        <p:txBody>
          <a:bodyPr anchor="b"/>
          <a:lstStyle>
            <a:lvl1pPr>
              <a:defRPr sz="3200"/>
            </a:lvl1pPr>
          </a:lstStyle>
          <a:p>
            <a:r>
              <a:rPr lang="en-US"/>
              <a:t>Click to edit Master title style</a:t>
            </a:r>
            <a:endParaRPr lang="en-EE"/>
          </a:p>
        </p:txBody>
      </p:sp>
      <p:sp>
        <p:nvSpPr>
          <p:cNvPr id="4" name="Text Placeholder 3">
            <a:extLst>
              <a:ext uri="{FF2B5EF4-FFF2-40B4-BE49-F238E27FC236}">
                <a16:creationId xmlns:a16="http://schemas.microsoft.com/office/drawing/2014/main" id="{DE901726-052A-8A44-5F06-2CD4947E2645}"/>
              </a:ext>
            </a:extLst>
          </p:cNvPr>
          <p:cNvSpPr>
            <a:spLocks noGrp="1"/>
          </p:cNvSpPr>
          <p:nvPr>
            <p:ph type="body" sz="half" idx="2"/>
          </p:nvPr>
        </p:nvSpPr>
        <p:spPr>
          <a:xfrm>
            <a:off x="766764" y="2539682"/>
            <a:ext cx="4005262" cy="37391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4552B5B3-D8C4-718B-F544-3876520D62EA}"/>
              </a:ext>
            </a:extLst>
          </p:cNvPr>
          <p:cNvSpPr>
            <a:spLocks noGrp="1"/>
          </p:cNvSpPr>
          <p:nvPr>
            <p:ph type="pic" idx="1"/>
          </p:nvPr>
        </p:nvSpPr>
        <p:spPr>
          <a:xfrm>
            <a:off x="5183188" y="987425"/>
            <a:ext cx="6172200" cy="51151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E"/>
          </a:p>
        </p:txBody>
      </p:sp>
      <p:sp>
        <p:nvSpPr>
          <p:cNvPr id="6" name="Slide Number Placeholder 3">
            <a:extLst>
              <a:ext uri="{FF2B5EF4-FFF2-40B4-BE49-F238E27FC236}">
                <a16:creationId xmlns:a16="http://schemas.microsoft.com/office/drawing/2014/main" id="{31313E88-EFE1-EA88-0155-5C57D3DF9276}"/>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9" name="Straight Connector 8">
            <a:extLst>
              <a:ext uri="{FF2B5EF4-FFF2-40B4-BE49-F238E27FC236}">
                <a16:creationId xmlns:a16="http://schemas.microsoft.com/office/drawing/2014/main" id="{2E9C939E-283C-3FBE-0185-D765054B14F4}"/>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8442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Põhi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77DB-1347-338E-90C0-C2E086180F55}"/>
              </a:ext>
            </a:extLst>
          </p:cNvPr>
          <p:cNvSpPr>
            <a:spLocks noGrp="1"/>
          </p:cNvSpPr>
          <p:nvPr>
            <p:ph type="title" hasCustomPrompt="1"/>
          </p:nvPr>
        </p:nvSpPr>
        <p:spPr>
          <a:xfrm>
            <a:off x="766763" y="1236785"/>
            <a:ext cx="10587037" cy="1133062"/>
          </a:xfrm>
        </p:spPr>
        <p:txBody>
          <a:bodyPr/>
          <a:lstStyle/>
          <a:p>
            <a:r>
              <a:rPr lang="en-US" err="1"/>
              <a:t>Pealkiri</a:t>
            </a:r>
            <a:endParaRPr lang="en-EE"/>
          </a:p>
        </p:txBody>
      </p:sp>
      <p:sp>
        <p:nvSpPr>
          <p:cNvPr id="3" name="Vertical Text Placeholder 2">
            <a:extLst>
              <a:ext uri="{FF2B5EF4-FFF2-40B4-BE49-F238E27FC236}">
                <a16:creationId xmlns:a16="http://schemas.microsoft.com/office/drawing/2014/main" id="{BB04B65D-0B95-3223-8E56-15654B32087E}"/>
              </a:ext>
            </a:extLst>
          </p:cNvPr>
          <p:cNvSpPr>
            <a:spLocks noGrp="1"/>
          </p:cNvSpPr>
          <p:nvPr>
            <p:ph type="body" orient="vert" idx="1"/>
          </p:nvPr>
        </p:nvSpPr>
        <p:spPr>
          <a:xfrm>
            <a:off x="766763" y="2549236"/>
            <a:ext cx="10587037" cy="3627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8" name="Slide Number Placeholder 3">
            <a:extLst>
              <a:ext uri="{FF2B5EF4-FFF2-40B4-BE49-F238E27FC236}">
                <a16:creationId xmlns:a16="http://schemas.microsoft.com/office/drawing/2014/main" id="{DFD8FCCA-79AA-0077-4FCF-85E28D219724}"/>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9" name="Straight Connector 8">
            <a:extLst>
              <a:ext uri="{FF2B5EF4-FFF2-40B4-BE49-F238E27FC236}">
                <a16:creationId xmlns:a16="http://schemas.microsoft.com/office/drawing/2014/main" id="{56E75D7B-715A-D10F-42F1-016D08E8A457}"/>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353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Põhi 15">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DE4B78-732F-BC6E-6F17-AFE4BDE66C78}"/>
              </a:ext>
            </a:extLst>
          </p:cNvPr>
          <p:cNvSpPr>
            <a:spLocks noGrp="1"/>
          </p:cNvSpPr>
          <p:nvPr>
            <p:ph type="title" orient="vert" hasCustomPrompt="1"/>
          </p:nvPr>
        </p:nvSpPr>
        <p:spPr>
          <a:xfrm>
            <a:off x="8724900" y="1168399"/>
            <a:ext cx="2628900" cy="5008564"/>
          </a:xfrm>
        </p:spPr>
        <p:txBody>
          <a:bodyPr vert="eaVert"/>
          <a:lstStyle/>
          <a:p>
            <a:r>
              <a:rPr lang="en-US" err="1"/>
              <a:t>Pealkiri</a:t>
            </a:r>
            <a:endParaRPr lang="en-EE"/>
          </a:p>
        </p:txBody>
      </p:sp>
      <p:sp>
        <p:nvSpPr>
          <p:cNvPr id="3" name="Vertical Text Placeholder 2">
            <a:extLst>
              <a:ext uri="{FF2B5EF4-FFF2-40B4-BE49-F238E27FC236}">
                <a16:creationId xmlns:a16="http://schemas.microsoft.com/office/drawing/2014/main" id="{053833EE-FC3B-5DB3-0648-D391B1859AC6}"/>
              </a:ext>
            </a:extLst>
          </p:cNvPr>
          <p:cNvSpPr>
            <a:spLocks noGrp="1"/>
          </p:cNvSpPr>
          <p:nvPr>
            <p:ph type="body" orient="vert" idx="1"/>
          </p:nvPr>
        </p:nvSpPr>
        <p:spPr>
          <a:xfrm>
            <a:off x="766763" y="1168399"/>
            <a:ext cx="7805737" cy="5008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0" name="Slide Number Placeholder 3">
            <a:extLst>
              <a:ext uri="{FF2B5EF4-FFF2-40B4-BE49-F238E27FC236}">
                <a16:creationId xmlns:a16="http://schemas.microsoft.com/office/drawing/2014/main" id="{F6ACE98F-9F1B-84DA-46C0-17A6328628D4}"/>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1" name="Straight Connector 10">
            <a:extLst>
              <a:ext uri="{FF2B5EF4-FFF2-40B4-BE49-F238E27FC236}">
                <a16:creationId xmlns:a16="http://schemas.microsoft.com/office/drawing/2014/main" id="{9A0283C0-D351-AE1D-BC7A-5D67C9E89989}"/>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7505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aam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4302FAB-7EB8-0B94-5362-42B3858A45EB}"/>
              </a:ext>
            </a:extLst>
          </p:cNvPr>
          <p:cNvSpPr>
            <a:spLocks noGrp="1"/>
          </p:cNvSpPr>
          <p:nvPr>
            <p:ph type="pic" sz="quarter" idx="10"/>
          </p:nvPr>
        </p:nvSpPr>
        <p:spPr>
          <a:xfrm>
            <a:off x="846296" y="1240673"/>
            <a:ext cx="4739957" cy="4634814"/>
          </a:xfrm>
          <a:custGeom>
            <a:avLst/>
            <a:gdLst>
              <a:gd name="connsiteX0" fmla="*/ 2563318 w 5126636"/>
              <a:gd name="connsiteY0" fmla="*/ 0 h 5126636"/>
              <a:gd name="connsiteX1" fmla="*/ 5126636 w 5126636"/>
              <a:gd name="connsiteY1" fmla="*/ 2563318 h 5126636"/>
              <a:gd name="connsiteX2" fmla="*/ 2563318 w 5126636"/>
              <a:gd name="connsiteY2" fmla="*/ 5126636 h 5126636"/>
              <a:gd name="connsiteX3" fmla="*/ 0 w 5126636"/>
              <a:gd name="connsiteY3" fmla="*/ 2563318 h 5126636"/>
              <a:gd name="connsiteX4" fmla="*/ 2563318 w 5126636"/>
              <a:gd name="connsiteY4" fmla="*/ 0 h 512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6636" h="5126636">
                <a:moveTo>
                  <a:pt x="2563318" y="0"/>
                </a:moveTo>
                <a:cubicBezTo>
                  <a:pt x="3978999" y="0"/>
                  <a:pt x="5126636" y="1147637"/>
                  <a:pt x="5126636" y="2563318"/>
                </a:cubicBezTo>
                <a:cubicBezTo>
                  <a:pt x="5126636" y="3978999"/>
                  <a:pt x="3978999" y="5126636"/>
                  <a:pt x="2563318" y="5126636"/>
                </a:cubicBezTo>
                <a:cubicBezTo>
                  <a:pt x="1147637" y="5126636"/>
                  <a:pt x="0" y="3978999"/>
                  <a:pt x="0" y="2563318"/>
                </a:cubicBezTo>
                <a:cubicBezTo>
                  <a:pt x="0" y="1147637"/>
                  <a:pt x="1147637" y="0"/>
                  <a:pt x="2563318" y="0"/>
                </a:cubicBezTo>
                <a:close/>
              </a:path>
            </a:pathLst>
          </a:custGeom>
          <a:solidFill>
            <a:schemeClr val="tx1"/>
          </a:solidFill>
        </p:spPr>
        <p:txBody>
          <a:bodyPr wrap="square">
            <a:noAutofit/>
          </a:bodyPr>
          <a:lstStyle/>
          <a:p>
            <a:r>
              <a:rPr lang="en-US"/>
              <a:t>Click icon to add picture</a:t>
            </a:r>
            <a:endParaRPr lang="en-EE"/>
          </a:p>
        </p:txBody>
      </p:sp>
      <p:sp>
        <p:nvSpPr>
          <p:cNvPr id="43" name="Title 1">
            <a:extLst>
              <a:ext uri="{FF2B5EF4-FFF2-40B4-BE49-F238E27FC236}">
                <a16:creationId xmlns:a16="http://schemas.microsoft.com/office/drawing/2014/main" id="{BFD6A665-1E62-E177-472C-A250662E0D7A}"/>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48" name="Content Placeholder 2">
            <a:extLst>
              <a:ext uri="{FF2B5EF4-FFF2-40B4-BE49-F238E27FC236}">
                <a16:creationId xmlns:a16="http://schemas.microsoft.com/office/drawing/2014/main" id="{BEB034B3-7A20-E0DE-5926-289E3945D440}"/>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8" name="Slide Number Placeholder 3">
            <a:extLst>
              <a:ext uri="{FF2B5EF4-FFF2-40B4-BE49-F238E27FC236}">
                <a16:creationId xmlns:a16="http://schemas.microsoft.com/office/drawing/2014/main" id="{C99CC65B-FDF6-38BB-53FC-3FCAFF433F59}"/>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9" name="Straight Connector 8">
            <a:extLst>
              <a:ext uri="{FF2B5EF4-FFF2-40B4-BE49-F238E27FC236}">
                <a16:creationId xmlns:a16="http://schemas.microsoft.com/office/drawing/2014/main" id="{446F197F-08D2-D55C-93B9-8141B19EC44D}"/>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4191200"/>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aam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1" name="Picture Placeholder 4">
            <a:extLst>
              <a:ext uri="{FF2B5EF4-FFF2-40B4-BE49-F238E27FC236}">
                <a16:creationId xmlns:a16="http://schemas.microsoft.com/office/drawing/2014/main" id="{23943C27-9858-F51B-FDFA-C9C8E119D85E}"/>
              </a:ext>
            </a:extLst>
          </p:cNvPr>
          <p:cNvSpPr>
            <a:spLocks noGrp="1"/>
          </p:cNvSpPr>
          <p:nvPr>
            <p:ph type="pic" sz="quarter" idx="11"/>
          </p:nvPr>
        </p:nvSpPr>
        <p:spPr>
          <a:xfrm>
            <a:off x="809784" y="1268413"/>
            <a:ext cx="4739957" cy="4634814"/>
          </a:xfrm>
          <a:prstGeom prst="rect">
            <a:avLst/>
          </a:prstGeom>
          <a:solidFill>
            <a:schemeClr val="tx1"/>
          </a:solidFill>
        </p:spPr>
        <p:txBody>
          <a:bodyPr wrap="square">
            <a:noAutofit/>
          </a:bodyPr>
          <a:lstStyle>
            <a:lvl1pPr marL="0" indent="0">
              <a:buNone/>
              <a:defRPr sz="1100">
                <a:latin typeface="Arial" panose="020B0604020202020204" pitchFamily="34" charset="0"/>
                <a:cs typeface="Arial" panose="020B0604020202020204" pitchFamily="34" charset="0"/>
              </a:defRPr>
            </a:lvl1pPr>
          </a:lstStyle>
          <a:p>
            <a:r>
              <a:rPr lang="en-US"/>
              <a:t>Click icon to add picture</a:t>
            </a:r>
            <a:endParaRPr lang="en-ID"/>
          </a:p>
        </p:txBody>
      </p:sp>
      <p:sp>
        <p:nvSpPr>
          <p:cNvPr id="12" name="Slide Number Placeholder 3">
            <a:extLst>
              <a:ext uri="{FF2B5EF4-FFF2-40B4-BE49-F238E27FC236}">
                <a16:creationId xmlns:a16="http://schemas.microsoft.com/office/drawing/2014/main" id="{AC238332-C4BB-3379-7A4D-66B1077CA1F9}"/>
              </a:ext>
            </a:extLst>
          </p:cNvPr>
          <p:cNvSpPr>
            <a:spLocks noGrp="1"/>
          </p:cNvSpPr>
          <p:nvPr>
            <p:ph type="sldNum" sz="quarter" idx="12"/>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3" name="Straight Connector 12">
            <a:extLst>
              <a:ext uri="{FF2B5EF4-FFF2-40B4-BE49-F238E27FC236}">
                <a16:creationId xmlns:a16="http://schemas.microsoft.com/office/drawing/2014/main" id="{73154960-CB0C-EF6E-288D-934CAC160193}"/>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76858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aam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8B102D3-AFC8-6971-D982-8AC512D8EDDF}"/>
              </a:ext>
            </a:extLst>
          </p:cNvPr>
          <p:cNvSpPr>
            <a:spLocks noGrp="1"/>
          </p:cNvSpPr>
          <p:nvPr>
            <p:ph type="pic" sz="quarter" idx="10"/>
          </p:nvPr>
        </p:nvSpPr>
        <p:spPr>
          <a:xfrm>
            <a:off x="846296" y="1256057"/>
            <a:ext cx="4739957" cy="4634814"/>
          </a:xfrm>
          <a:custGeom>
            <a:avLst/>
            <a:gdLst>
              <a:gd name="connsiteX0" fmla="*/ 2381219 w 4372592"/>
              <a:gd name="connsiteY0" fmla="*/ 0 h 3613973"/>
              <a:gd name="connsiteX1" fmla="*/ 4372592 w 4372592"/>
              <a:gd name="connsiteY1" fmla="*/ 0 h 3613973"/>
              <a:gd name="connsiteX2" fmla="*/ 4372592 w 4372592"/>
              <a:gd name="connsiteY2" fmla="*/ 1222218 h 3613973"/>
              <a:gd name="connsiteX3" fmla="*/ 4130257 w 4372592"/>
              <a:gd name="connsiteY3" fmla="*/ 2460240 h 3613973"/>
              <a:gd name="connsiteX4" fmla="*/ 3276811 w 4372592"/>
              <a:gd name="connsiteY4" fmla="*/ 3613973 h 3613973"/>
              <a:gd name="connsiteX5" fmla="*/ 2570874 w 4372592"/>
              <a:gd name="connsiteY5" fmla="*/ 3045010 h 3613973"/>
              <a:gd name="connsiteX6" fmla="*/ 3155643 w 4372592"/>
              <a:gd name="connsiteY6" fmla="*/ 2270586 h 3613973"/>
              <a:gd name="connsiteX7" fmla="*/ 3268004 w 4372592"/>
              <a:gd name="connsiteY7" fmla="*/ 1989809 h 3613973"/>
              <a:gd name="connsiteX8" fmla="*/ 3276017 w 4372592"/>
              <a:gd name="connsiteY8" fmla="*/ 1959763 h 3613973"/>
              <a:gd name="connsiteX9" fmla="*/ 2381219 w 4372592"/>
              <a:gd name="connsiteY9" fmla="*/ 1959763 h 3613973"/>
              <a:gd name="connsiteX10" fmla="*/ 0 w 4372592"/>
              <a:gd name="connsiteY10" fmla="*/ 0 h 3613973"/>
              <a:gd name="connsiteX11" fmla="*/ 1991374 w 4372592"/>
              <a:gd name="connsiteY11" fmla="*/ 0 h 3613973"/>
              <a:gd name="connsiteX12" fmla="*/ 1991374 w 4372592"/>
              <a:gd name="connsiteY12" fmla="*/ 1222218 h 3613973"/>
              <a:gd name="connsiteX13" fmla="*/ 1749037 w 4372592"/>
              <a:gd name="connsiteY13" fmla="*/ 2460240 h 3613973"/>
              <a:gd name="connsiteX14" fmla="*/ 895591 w 4372592"/>
              <a:gd name="connsiteY14" fmla="*/ 3613973 h 3613973"/>
              <a:gd name="connsiteX15" fmla="*/ 189655 w 4372592"/>
              <a:gd name="connsiteY15" fmla="*/ 3045010 h 3613973"/>
              <a:gd name="connsiteX16" fmla="*/ 774424 w 4372592"/>
              <a:gd name="connsiteY16" fmla="*/ 2270586 h 3613973"/>
              <a:gd name="connsiteX17" fmla="*/ 886784 w 4372592"/>
              <a:gd name="connsiteY17" fmla="*/ 1989809 h 3613973"/>
              <a:gd name="connsiteX18" fmla="*/ 894798 w 4372592"/>
              <a:gd name="connsiteY18" fmla="*/ 1959763 h 3613973"/>
              <a:gd name="connsiteX19" fmla="*/ 0 w 4372592"/>
              <a:gd name="connsiteY19" fmla="*/ 1959763 h 361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72592" h="3613973">
                <a:moveTo>
                  <a:pt x="2381219" y="0"/>
                </a:moveTo>
                <a:lnTo>
                  <a:pt x="4372592" y="0"/>
                </a:lnTo>
                <a:lnTo>
                  <a:pt x="4372592" y="1222218"/>
                </a:lnTo>
                <a:cubicBezTo>
                  <a:pt x="4372592" y="1678794"/>
                  <a:pt x="4291813" y="2091468"/>
                  <a:pt x="4130257" y="2460240"/>
                </a:cubicBezTo>
                <a:cubicBezTo>
                  <a:pt x="3968699" y="2829014"/>
                  <a:pt x="3684216" y="3213591"/>
                  <a:pt x="3276811" y="3613973"/>
                </a:cubicBezTo>
                <a:lnTo>
                  <a:pt x="2570874" y="3045010"/>
                </a:lnTo>
                <a:cubicBezTo>
                  <a:pt x="2837795" y="2771063"/>
                  <a:pt x="3032717" y="2512923"/>
                  <a:pt x="3155643" y="2270586"/>
                </a:cubicBezTo>
                <a:cubicBezTo>
                  <a:pt x="3201740" y="2179709"/>
                  <a:pt x="3239192" y="2086118"/>
                  <a:pt x="3268004" y="1989809"/>
                </a:cubicBezTo>
                <a:lnTo>
                  <a:pt x="3276017" y="1959763"/>
                </a:lnTo>
                <a:lnTo>
                  <a:pt x="2381219" y="1959763"/>
                </a:lnTo>
                <a:close/>
                <a:moveTo>
                  <a:pt x="0" y="0"/>
                </a:moveTo>
                <a:lnTo>
                  <a:pt x="1991374" y="0"/>
                </a:lnTo>
                <a:lnTo>
                  <a:pt x="1991374" y="1222218"/>
                </a:lnTo>
                <a:cubicBezTo>
                  <a:pt x="1991374" y="1678794"/>
                  <a:pt x="1910595" y="2091468"/>
                  <a:pt x="1749037" y="2460240"/>
                </a:cubicBezTo>
                <a:cubicBezTo>
                  <a:pt x="1587480" y="2829014"/>
                  <a:pt x="1302998" y="3213591"/>
                  <a:pt x="895591" y="3613973"/>
                </a:cubicBezTo>
                <a:lnTo>
                  <a:pt x="189655" y="3045010"/>
                </a:lnTo>
                <a:cubicBezTo>
                  <a:pt x="456577" y="2771063"/>
                  <a:pt x="651500" y="2512923"/>
                  <a:pt x="774424" y="2270586"/>
                </a:cubicBezTo>
                <a:cubicBezTo>
                  <a:pt x="820520" y="2179709"/>
                  <a:pt x="857974" y="2086118"/>
                  <a:pt x="886784" y="1989809"/>
                </a:cubicBezTo>
                <a:lnTo>
                  <a:pt x="894798" y="1959763"/>
                </a:lnTo>
                <a:lnTo>
                  <a:pt x="0" y="1959763"/>
                </a:lnTo>
                <a:close/>
              </a:path>
            </a:pathLst>
          </a:custGeom>
          <a:solidFill>
            <a:schemeClr val="tx1"/>
          </a:solidFill>
        </p:spPr>
        <p:txBody>
          <a:bodyPr wrap="square">
            <a:noAutofit/>
          </a:bodyPr>
          <a:lstStyle>
            <a:lvl1pPr marL="0" indent="0">
              <a:buNone/>
              <a:defRPr sz="1100">
                <a:latin typeface="Arial" panose="020B0604020202020204" pitchFamily="34" charset="0"/>
                <a:cs typeface="Arial" panose="020B0604020202020204" pitchFamily="34" charset="0"/>
              </a:defRPr>
            </a:lvl1pPr>
          </a:lstStyle>
          <a:p>
            <a:r>
              <a:rPr lang="en-US"/>
              <a:t>Click icon to add picture</a:t>
            </a:r>
            <a:endParaRPr lang="en-ID"/>
          </a:p>
        </p:txBody>
      </p:sp>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5" name="Slide Number Placeholder 3">
            <a:extLst>
              <a:ext uri="{FF2B5EF4-FFF2-40B4-BE49-F238E27FC236}">
                <a16:creationId xmlns:a16="http://schemas.microsoft.com/office/drawing/2014/main" id="{353DCDA0-BE9F-B2FB-C9E9-ABA2BF6705E6}"/>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7" name="Straight Connector 6">
            <a:extLst>
              <a:ext uri="{FF2B5EF4-FFF2-40B4-BE49-F238E27FC236}">
                <a16:creationId xmlns:a16="http://schemas.microsoft.com/office/drawing/2014/main" id="{A754D7BD-0D51-A1BD-04D9-A91510162480}"/>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60842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õhi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9DEE67-71DF-471E-8DDC-82A33401132C}"/>
              </a:ext>
            </a:extLst>
          </p:cNvPr>
          <p:cNvSpPr>
            <a:spLocks noGrp="1"/>
          </p:cNvSpPr>
          <p:nvPr>
            <p:ph type="pic" sz="quarter" idx="10" hasCustomPrompt="1"/>
          </p:nvPr>
        </p:nvSpPr>
        <p:spPr>
          <a:xfrm>
            <a:off x="0" y="1130531"/>
            <a:ext cx="12192000" cy="2588854"/>
          </a:xfrm>
          <a:prstGeom prst="rect">
            <a:avLst/>
          </a:prstGeom>
          <a:solidFill>
            <a:schemeClr val="tx1"/>
          </a:solidFill>
        </p:spPr>
        <p:txBody>
          <a:bodyPr/>
          <a:lstStyle>
            <a:lvl1pPr marL="0" indent="0">
              <a:buNone/>
              <a:defRPr sz="1200" b="0">
                <a:solidFill>
                  <a:schemeClr val="bg1">
                    <a:lumMod val="50000"/>
                  </a:schemeClr>
                </a:solidFill>
                <a:latin typeface="+mn-lt"/>
              </a:defRPr>
            </a:lvl1pPr>
          </a:lstStyle>
          <a:p>
            <a:r>
              <a:rPr lang="en-US"/>
              <a:t>Image Placeholder</a:t>
            </a:r>
            <a:endParaRPr lang="en-ID"/>
          </a:p>
        </p:txBody>
      </p:sp>
      <p:sp>
        <p:nvSpPr>
          <p:cNvPr id="4" name="Title 11">
            <a:extLst>
              <a:ext uri="{FF2B5EF4-FFF2-40B4-BE49-F238E27FC236}">
                <a16:creationId xmlns:a16="http://schemas.microsoft.com/office/drawing/2014/main" id="{1B64CB3F-A091-57BD-CC58-DF49C3BC324A}"/>
              </a:ext>
            </a:extLst>
          </p:cNvPr>
          <p:cNvSpPr>
            <a:spLocks noGrp="1"/>
          </p:cNvSpPr>
          <p:nvPr>
            <p:ph type="title" hasCustomPrompt="1"/>
          </p:nvPr>
        </p:nvSpPr>
        <p:spPr>
          <a:xfrm>
            <a:off x="766762" y="3950970"/>
            <a:ext cx="4027308" cy="2237825"/>
          </a:xfrm>
        </p:spPr>
        <p:txBody>
          <a:bodyPr>
            <a:normAutofit/>
          </a:bodyPr>
          <a:lstStyle>
            <a:lvl1pPr algn="ctr">
              <a:defRPr sz="3200"/>
            </a:lvl1pPr>
          </a:lstStyle>
          <a:p>
            <a:r>
              <a:rPr lang="en-US" err="1"/>
              <a:t>Pealkiri</a:t>
            </a:r>
            <a:endParaRPr lang="en-EE"/>
          </a:p>
        </p:txBody>
      </p:sp>
      <p:sp>
        <p:nvSpPr>
          <p:cNvPr id="2" name="Content Placeholder 2">
            <a:extLst>
              <a:ext uri="{FF2B5EF4-FFF2-40B4-BE49-F238E27FC236}">
                <a16:creationId xmlns:a16="http://schemas.microsoft.com/office/drawing/2014/main" id="{7C98677E-C31E-F5AA-C739-BC23DD7F08D0}"/>
              </a:ext>
            </a:extLst>
          </p:cNvPr>
          <p:cNvSpPr>
            <a:spLocks noGrp="1"/>
          </p:cNvSpPr>
          <p:nvPr>
            <p:ph idx="1"/>
          </p:nvPr>
        </p:nvSpPr>
        <p:spPr>
          <a:xfrm>
            <a:off x="4794070" y="3950969"/>
            <a:ext cx="7397930" cy="22378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1" name="Slide Number Placeholder 3">
            <a:extLst>
              <a:ext uri="{FF2B5EF4-FFF2-40B4-BE49-F238E27FC236}">
                <a16:creationId xmlns:a16="http://schemas.microsoft.com/office/drawing/2014/main" id="{80962980-9CC5-E476-5549-D89B67150EE8}"/>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2" name="Straight Connector 11">
            <a:extLst>
              <a:ext uri="{FF2B5EF4-FFF2-40B4-BE49-F238E27FC236}">
                <a16:creationId xmlns:a16="http://schemas.microsoft.com/office/drawing/2014/main" id="{A570164D-4AB7-D9C6-7184-FE7CBE5A809F}"/>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08450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aam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50" name="Slide Number Placeholder 3">
            <a:extLst>
              <a:ext uri="{FF2B5EF4-FFF2-40B4-BE49-F238E27FC236}">
                <a16:creationId xmlns:a16="http://schemas.microsoft.com/office/drawing/2014/main" id="{D5DEA732-F44C-44F5-7C1A-DB188537C7D7}"/>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51" name="Straight Connector 50">
            <a:extLst>
              <a:ext uri="{FF2B5EF4-FFF2-40B4-BE49-F238E27FC236}">
                <a16:creationId xmlns:a16="http://schemas.microsoft.com/office/drawing/2014/main" id="{C2770E43-98B2-9D5F-8B57-C383E2C3F9AB}"/>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Picture Placeholder 78">
            <a:extLst>
              <a:ext uri="{FF2B5EF4-FFF2-40B4-BE49-F238E27FC236}">
                <a16:creationId xmlns:a16="http://schemas.microsoft.com/office/drawing/2014/main" id="{4F3D3FCE-43B9-B437-E13E-4EFE4B6BD3EA}"/>
              </a:ext>
            </a:extLst>
          </p:cNvPr>
          <p:cNvSpPr>
            <a:spLocks noGrp="1"/>
          </p:cNvSpPr>
          <p:nvPr>
            <p:ph type="pic" sz="quarter" idx="13"/>
          </p:nvPr>
        </p:nvSpPr>
        <p:spPr>
          <a:xfrm>
            <a:off x="928047" y="1342554"/>
            <a:ext cx="4598834" cy="4431287"/>
          </a:xfrm>
          <a:custGeom>
            <a:avLst/>
            <a:gdLst>
              <a:gd name="connsiteX0" fmla="*/ 5915154 w 6496870"/>
              <a:gd name="connsiteY0" fmla="*/ 2697750 h 6260173"/>
              <a:gd name="connsiteX1" fmla="*/ 5955543 w 6496870"/>
              <a:gd name="connsiteY1" fmla="*/ 2714516 h 6260173"/>
              <a:gd name="connsiteX2" fmla="*/ 6478434 w 6496870"/>
              <a:gd name="connsiteY2" fmla="*/ 3846630 h 6260173"/>
              <a:gd name="connsiteX3" fmla="*/ 6482206 w 6496870"/>
              <a:gd name="connsiteY3" fmla="*/ 4350699 h 6260173"/>
              <a:gd name="connsiteX4" fmla="*/ 6362137 w 6496870"/>
              <a:gd name="connsiteY4" fmla="*/ 4822162 h 6260173"/>
              <a:gd name="connsiteX5" fmla="*/ 5820903 w 6496870"/>
              <a:gd name="connsiteY5" fmla="*/ 5603362 h 6260173"/>
              <a:gd name="connsiteX6" fmla="*/ 4990709 w 6496870"/>
              <a:gd name="connsiteY6" fmla="*/ 6069373 h 6260173"/>
              <a:gd name="connsiteX7" fmla="*/ 4510709 w 6496870"/>
              <a:gd name="connsiteY7" fmla="*/ 6144630 h 6260173"/>
              <a:gd name="connsiteX8" fmla="*/ 4453452 w 6496870"/>
              <a:gd name="connsiteY8" fmla="*/ 6145487 h 6260173"/>
              <a:gd name="connsiteX9" fmla="*/ 4026663 w 6496870"/>
              <a:gd name="connsiteY9" fmla="*/ 6097385 h 6260173"/>
              <a:gd name="connsiteX10" fmla="*/ 3986309 w 6496870"/>
              <a:gd name="connsiteY10" fmla="*/ 6112230 h 6260173"/>
              <a:gd name="connsiteX11" fmla="*/ 3359497 w 6496870"/>
              <a:gd name="connsiteY11" fmla="*/ 6259796 h 6260173"/>
              <a:gd name="connsiteX12" fmla="*/ 3353326 w 6496870"/>
              <a:gd name="connsiteY12" fmla="*/ 6260173 h 6260173"/>
              <a:gd name="connsiteX13" fmla="*/ 3301726 w 6496870"/>
              <a:gd name="connsiteY13" fmla="*/ 6214230 h 6260173"/>
              <a:gd name="connsiteX14" fmla="*/ 3347292 w 6496870"/>
              <a:gd name="connsiteY14" fmla="*/ 6156459 h 6260173"/>
              <a:gd name="connsiteX15" fmla="*/ 3950823 w 6496870"/>
              <a:gd name="connsiteY15" fmla="*/ 6014070 h 6260173"/>
              <a:gd name="connsiteX16" fmla="*/ 3935052 w 6496870"/>
              <a:gd name="connsiteY16" fmla="*/ 4381830 h 6260173"/>
              <a:gd name="connsiteX17" fmla="*/ 4415943 w 6496870"/>
              <a:gd name="connsiteY17" fmla="*/ 3677190 h 6260173"/>
              <a:gd name="connsiteX18" fmla="*/ 5155349 w 6496870"/>
              <a:gd name="connsiteY18" fmla="*/ 3235384 h 6260173"/>
              <a:gd name="connsiteX19" fmla="*/ 5876240 w 6496870"/>
              <a:gd name="connsiteY19" fmla="*/ 2717739 h 6260173"/>
              <a:gd name="connsiteX20" fmla="*/ 5915154 w 6496870"/>
              <a:gd name="connsiteY20" fmla="*/ 2697750 h 6260173"/>
              <a:gd name="connsiteX21" fmla="*/ 759240 w 6496870"/>
              <a:gd name="connsiteY21" fmla="*/ 2109053 h 6260173"/>
              <a:gd name="connsiteX22" fmla="*/ 779478 w 6496870"/>
              <a:gd name="connsiteY22" fmla="*/ 2113294 h 6260173"/>
              <a:gd name="connsiteX23" fmla="*/ 806736 w 6496870"/>
              <a:gd name="connsiteY23" fmla="*/ 2181625 h 6260173"/>
              <a:gd name="connsiteX24" fmla="*/ 628313 w 6496870"/>
              <a:gd name="connsiteY24" fmla="*/ 2775488 h 6260173"/>
              <a:gd name="connsiteX25" fmla="*/ 2049798 w 6496870"/>
              <a:gd name="connsiteY25" fmla="*/ 3577945 h 6260173"/>
              <a:gd name="connsiteX26" fmla="*/ 2419536 w 6496870"/>
              <a:gd name="connsiteY26" fmla="*/ 4346700 h 6260173"/>
              <a:gd name="connsiteX27" fmla="*/ 2432427 w 6496870"/>
              <a:gd name="connsiteY27" fmla="*/ 5207923 h 6260173"/>
              <a:gd name="connsiteX28" fmla="*/ 2520301 w 6496870"/>
              <a:gd name="connsiteY28" fmla="*/ 6091088 h 6260173"/>
              <a:gd name="connsiteX29" fmla="*/ 2518141 w 6496870"/>
              <a:gd name="connsiteY29" fmla="*/ 6134837 h 6260173"/>
              <a:gd name="connsiteX30" fmla="*/ 2483410 w 6496870"/>
              <a:gd name="connsiteY30" fmla="*/ 6161443 h 6260173"/>
              <a:gd name="connsiteX31" fmla="*/ 2035604 w 6496870"/>
              <a:gd name="connsiteY31" fmla="*/ 6211191 h 6260173"/>
              <a:gd name="connsiteX32" fmla="*/ 1241547 w 6496870"/>
              <a:gd name="connsiteY32" fmla="*/ 6048231 h 6260173"/>
              <a:gd name="connsiteX33" fmla="*/ 803101 w 6496870"/>
              <a:gd name="connsiteY33" fmla="*/ 5799454 h 6260173"/>
              <a:gd name="connsiteX34" fmla="*/ 454827 w 6496870"/>
              <a:gd name="connsiteY34" fmla="*/ 5459751 h 6260173"/>
              <a:gd name="connsiteX35" fmla="*/ 48884 w 6496870"/>
              <a:gd name="connsiteY35" fmla="*/ 4600414 h 6260173"/>
              <a:gd name="connsiteX36" fmla="*/ 60404 w 6496870"/>
              <a:gd name="connsiteY36" fmla="*/ 3648437 h 6260173"/>
              <a:gd name="connsiteX37" fmla="*/ 235227 w 6496870"/>
              <a:gd name="connsiteY37" fmla="*/ 3195077 h 6260173"/>
              <a:gd name="connsiteX38" fmla="*/ 518153 w 6496870"/>
              <a:gd name="connsiteY38" fmla="*/ 2799522 h 6260173"/>
              <a:gd name="connsiteX39" fmla="*/ 525490 w 6496870"/>
              <a:gd name="connsiteY39" fmla="*/ 2757145 h 6260173"/>
              <a:gd name="connsiteX40" fmla="*/ 711113 w 6496870"/>
              <a:gd name="connsiteY40" fmla="*/ 2140551 h 6260173"/>
              <a:gd name="connsiteX41" fmla="*/ 759240 w 6496870"/>
              <a:gd name="connsiteY41" fmla="*/ 2109053 h 6260173"/>
              <a:gd name="connsiteX42" fmla="*/ 3198583 w 6496870"/>
              <a:gd name="connsiteY42" fmla="*/ 258 h 6260173"/>
              <a:gd name="connsiteX43" fmla="*/ 4081658 w 6496870"/>
              <a:gd name="connsiteY43" fmla="*/ 215114 h 6260173"/>
              <a:gd name="connsiteX44" fmla="*/ 4730207 w 6496870"/>
              <a:gd name="connsiteY44" fmla="*/ 705229 h 6260173"/>
              <a:gd name="connsiteX45" fmla="*/ 5129361 w 6496870"/>
              <a:gd name="connsiteY45" fmla="*/ 1412029 h 6260173"/>
              <a:gd name="connsiteX46" fmla="*/ 5162344 w 6496870"/>
              <a:gd name="connsiteY46" fmla="*/ 1439492 h 6260173"/>
              <a:gd name="connsiteX47" fmla="*/ 5603532 w 6496870"/>
              <a:gd name="connsiteY47" fmla="*/ 1908554 h 6260173"/>
              <a:gd name="connsiteX48" fmla="*/ 5592972 w 6496870"/>
              <a:gd name="connsiteY48" fmla="*/ 1981412 h 6260173"/>
              <a:gd name="connsiteX49" fmla="*/ 5561875 w 6496870"/>
              <a:gd name="connsiteY49" fmla="*/ 1991766 h 6260173"/>
              <a:gd name="connsiteX50" fmla="*/ 5520150 w 6496870"/>
              <a:gd name="connsiteY50" fmla="*/ 1970852 h 6260173"/>
              <a:gd name="connsiteX51" fmla="*/ 5095075 w 6496870"/>
              <a:gd name="connsiteY51" fmla="*/ 1519377 h 6260173"/>
              <a:gd name="connsiteX52" fmla="*/ 3689258 w 6496870"/>
              <a:gd name="connsiteY52" fmla="*/ 2349160 h 6260173"/>
              <a:gd name="connsiteX53" fmla="*/ 3419532 w 6496870"/>
              <a:gd name="connsiteY53" fmla="*/ 2366166 h 6260173"/>
              <a:gd name="connsiteX54" fmla="*/ 2838766 w 6496870"/>
              <a:gd name="connsiteY54" fmla="*/ 2284943 h 6260173"/>
              <a:gd name="connsiteX55" fmla="*/ 2086435 w 6496870"/>
              <a:gd name="connsiteY55" fmla="*/ 1865492 h 6260173"/>
              <a:gd name="connsiteX56" fmla="*/ 1277704 w 6496870"/>
              <a:gd name="connsiteY56" fmla="*/ 1500040 h 6260173"/>
              <a:gd name="connsiteX57" fmla="*/ 1220446 w 6496870"/>
              <a:gd name="connsiteY57" fmla="*/ 1492017 h 6260173"/>
              <a:gd name="connsiteX58" fmla="*/ 1234401 w 6496870"/>
              <a:gd name="connsiteY58" fmla="*/ 1435926 h 6260173"/>
              <a:gd name="connsiteX59" fmla="*/ 1721018 w 6496870"/>
              <a:gd name="connsiteY59" fmla="*/ 643514 h 6260173"/>
              <a:gd name="connsiteX60" fmla="*/ 2479555 w 6496870"/>
              <a:gd name="connsiteY60" fmla="*/ 128097 h 6260173"/>
              <a:gd name="connsiteX61" fmla="*/ 2480721 w 6496870"/>
              <a:gd name="connsiteY61" fmla="*/ 127617 h 6260173"/>
              <a:gd name="connsiteX62" fmla="*/ 3071181 w 6496870"/>
              <a:gd name="connsiteY62" fmla="*/ 2321 h 6260173"/>
              <a:gd name="connsiteX63" fmla="*/ 3198583 w 6496870"/>
              <a:gd name="connsiteY63" fmla="*/ 258 h 626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496870" h="6260173">
                <a:moveTo>
                  <a:pt x="5915154" y="2697750"/>
                </a:moveTo>
                <a:cubicBezTo>
                  <a:pt x="5930343" y="2697099"/>
                  <a:pt x="5945223" y="2703236"/>
                  <a:pt x="5955543" y="2714516"/>
                </a:cubicBezTo>
                <a:cubicBezTo>
                  <a:pt x="6246286" y="3030664"/>
                  <a:pt x="6427109" y="3422139"/>
                  <a:pt x="6478434" y="3846630"/>
                </a:cubicBezTo>
                <a:cubicBezTo>
                  <a:pt x="6501680" y="4014390"/>
                  <a:pt x="6502949" y="4183967"/>
                  <a:pt x="6482206" y="4350699"/>
                </a:cubicBezTo>
                <a:cubicBezTo>
                  <a:pt x="6462286" y="4511122"/>
                  <a:pt x="6421897" y="4669727"/>
                  <a:pt x="6362137" y="4822162"/>
                </a:cubicBezTo>
                <a:cubicBezTo>
                  <a:pt x="6247143" y="5115716"/>
                  <a:pt x="6060011" y="5385853"/>
                  <a:pt x="5820903" y="5603362"/>
                </a:cubicBezTo>
                <a:cubicBezTo>
                  <a:pt x="5581520" y="5821144"/>
                  <a:pt x="5294480" y="5982287"/>
                  <a:pt x="4990709" y="6069373"/>
                </a:cubicBezTo>
                <a:cubicBezTo>
                  <a:pt x="4833406" y="6114459"/>
                  <a:pt x="4671920" y="6139796"/>
                  <a:pt x="4510709" y="6144630"/>
                </a:cubicBezTo>
                <a:cubicBezTo>
                  <a:pt x="4491611" y="6145213"/>
                  <a:pt x="4472549" y="6145487"/>
                  <a:pt x="4453452" y="6145487"/>
                </a:cubicBezTo>
                <a:cubicBezTo>
                  <a:pt x="4310172" y="6145487"/>
                  <a:pt x="4166960" y="6129373"/>
                  <a:pt x="4026663" y="6097385"/>
                </a:cubicBezTo>
                <a:cubicBezTo>
                  <a:pt x="4013257" y="6102425"/>
                  <a:pt x="3999783" y="6107396"/>
                  <a:pt x="3986309" y="6112230"/>
                </a:cubicBezTo>
                <a:cubicBezTo>
                  <a:pt x="3783851" y="6184916"/>
                  <a:pt x="3572960" y="6234527"/>
                  <a:pt x="3359497" y="6259796"/>
                </a:cubicBezTo>
                <a:cubicBezTo>
                  <a:pt x="3357440" y="6260036"/>
                  <a:pt x="3355349" y="6260173"/>
                  <a:pt x="3353326" y="6260173"/>
                </a:cubicBezTo>
                <a:cubicBezTo>
                  <a:pt x="3327337" y="6260173"/>
                  <a:pt x="3304846" y="6240699"/>
                  <a:pt x="3301726" y="6214230"/>
                </a:cubicBezTo>
                <a:cubicBezTo>
                  <a:pt x="3298366" y="6185670"/>
                  <a:pt x="3318732" y="6159819"/>
                  <a:pt x="3347292" y="6156459"/>
                </a:cubicBezTo>
                <a:cubicBezTo>
                  <a:pt x="3552834" y="6132184"/>
                  <a:pt x="3755840" y="6084082"/>
                  <a:pt x="3950823" y="6014070"/>
                </a:cubicBezTo>
                <a:cubicBezTo>
                  <a:pt x="3714834" y="5513636"/>
                  <a:pt x="3708423" y="4922276"/>
                  <a:pt x="3935052" y="4381830"/>
                </a:cubicBezTo>
                <a:cubicBezTo>
                  <a:pt x="4046652" y="4115670"/>
                  <a:pt x="4212937" y="3872002"/>
                  <a:pt x="4415943" y="3677190"/>
                </a:cubicBezTo>
                <a:cubicBezTo>
                  <a:pt x="4631120" y="3470687"/>
                  <a:pt x="4879897" y="3322024"/>
                  <a:pt x="5155349" y="3235384"/>
                </a:cubicBezTo>
                <a:cubicBezTo>
                  <a:pt x="5437554" y="3139384"/>
                  <a:pt x="5686812" y="2960413"/>
                  <a:pt x="5876240" y="2717739"/>
                </a:cubicBezTo>
                <a:cubicBezTo>
                  <a:pt x="5885634" y="2705670"/>
                  <a:pt x="5899897" y="2698367"/>
                  <a:pt x="5915154" y="2697750"/>
                </a:cubicBezTo>
                <a:close/>
                <a:moveTo>
                  <a:pt x="759240" y="2109053"/>
                </a:moveTo>
                <a:cubicBezTo>
                  <a:pt x="766002" y="2109091"/>
                  <a:pt x="772869" y="2110457"/>
                  <a:pt x="779478" y="2113294"/>
                </a:cubicBezTo>
                <a:cubicBezTo>
                  <a:pt x="805878" y="2124643"/>
                  <a:pt x="818084" y="2155260"/>
                  <a:pt x="806736" y="2181625"/>
                </a:cubicBezTo>
                <a:cubicBezTo>
                  <a:pt x="724998" y="2371842"/>
                  <a:pt x="665170" y="2571660"/>
                  <a:pt x="628313" y="2775488"/>
                </a:cubicBezTo>
                <a:cubicBezTo>
                  <a:pt x="1179696" y="2821328"/>
                  <a:pt x="1695078" y="3111454"/>
                  <a:pt x="2049798" y="3577945"/>
                </a:cubicBezTo>
                <a:cubicBezTo>
                  <a:pt x="2224484" y="3807660"/>
                  <a:pt x="2352336" y="4073511"/>
                  <a:pt x="2419536" y="4346700"/>
                </a:cubicBezTo>
                <a:cubicBezTo>
                  <a:pt x="2490781" y="4636311"/>
                  <a:pt x="2495101" y="4926060"/>
                  <a:pt x="2432427" y="5207923"/>
                </a:cubicBezTo>
                <a:cubicBezTo>
                  <a:pt x="2374484" y="5500311"/>
                  <a:pt x="2404827" y="5805728"/>
                  <a:pt x="2520301" y="6091088"/>
                </a:cubicBezTo>
                <a:cubicBezTo>
                  <a:pt x="2526061" y="6105317"/>
                  <a:pt x="2525238" y="6121294"/>
                  <a:pt x="2518141" y="6134837"/>
                </a:cubicBezTo>
                <a:cubicBezTo>
                  <a:pt x="2511044" y="6148345"/>
                  <a:pt x="2498358" y="6158117"/>
                  <a:pt x="2483410" y="6161443"/>
                </a:cubicBezTo>
                <a:cubicBezTo>
                  <a:pt x="2334781" y="6194665"/>
                  <a:pt x="2184781" y="6211191"/>
                  <a:pt x="2035604" y="6211191"/>
                </a:cubicBezTo>
                <a:cubicBezTo>
                  <a:pt x="1764164" y="6211191"/>
                  <a:pt x="1495330" y="6156505"/>
                  <a:pt x="1241547" y="6048231"/>
                </a:cubicBezTo>
                <a:cubicBezTo>
                  <a:pt x="1084656" y="5984494"/>
                  <a:pt x="937124" y="5900768"/>
                  <a:pt x="803101" y="5799454"/>
                </a:cubicBezTo>
                <a:cubicBezTo>
                  <a:pt x="674153" y="5701980"/>
                  <a:pt x="556998" y="5587671"/>
                  <a:pt x="454827" y="5459751"/>
                </a:cubicBezTo>
                <a:cubicBezTo>
                  <a:pt x="258096" y="5213374"/>
                  <a:pt x="117730" y="4916220"/>
                  <a:pt x="48884" y="4600414"/>
                </a:cubicBezTo>
                <a:cubicBezTo>
                  <a:pt x="-19996" y="4284231"/>
                  <a:pt x="-16019" y="3955020"/>
                  <a:pt x="60404" y="3648437"/>
                </a:cubicBezTo>
                <a:cubicBezTo>
                  <a:pt x="100004" y="3489660"/>
                  <a:pt x="158838" y="3337123"/>
                  <a:pt x="235227" y="3195077"/>
                </a:cubicBezTo>
                <a:cubicBezTo>
                  <a:pt x="312164" y="3052071"/>
                  <a:pt x="407307" y="2919077"/>
                  <a:pt x="518153" y="2799522"/>
                </a:cubicBezTo>
                <a:cubicBezTo>
                  <a:pt x="520484" y="2785397"/>
                  <a:pt x="522918" y="2771271"/>
                  <a:pt x="525490" y="2757145"/>
                </a:cubicBezTo>
                <a:cubicBezTo>
                  <a:pt x="563787" y="2545500"/>
                  <a:pt x="626256" y="2338037"/>
                  <a:pt x="711113" y="2140551"/>
                </a:cubicBezTo>
                <a:cubicBezTo>
                  <a:pt x="719624" y="2120751"/>
                  <a:pt x="738955" y="2108935"/>
                  <a:pt x="759240" y="2109053"/>
                </a:cubicBezTo>
                <a:close/>
                <a:moveTo>
                  <a:pt x="3198583" y="258"/>
                </a:moveTo>
                <a:cubicBezTo>
                  <a:pt x="3496657" y="5064"/>
                  <a:pt x="3799171" y="77133"/>
                  <a:pt x="4081658" y="215114"/>
                </a:cubicBezTo>
                <a:cubicBezTo>
                  <a:pt x="4328275" y="335594"/>
                  <a:pt x="4552572" y="505069"/>
                  <a:pt x="4730207" y="705229"/>
                </a:cubicBezTo>
                <a:cubicBezTo>
                  <a:pt x="4915692" y="914200"/>
                  <a:pt x="5049921" y="1151937"/>
                  <a:pt x="5129361" y="1412029"/>
                </a:cubicBezTo>
                <a:cubicBezTo>
                  <a:pt x="5140435" y="1421080"/>
                  <a:pt x="5151407" y="1430234"/>
                  <a:pt x="5162344" y="1439492"/>
                </a:cubicBezTo>
                <a:cubicBezTo>
                  <a:pt x="5326504" y="1578486"/>
                  <a:pt x="5474927" y="1736269"/>
                  <a:pt x="5603532" y="1908554"/>
                </a:cubicBezTo>
                <a:cubicBezTo>
                  <a:pt x="5620744" y="1931594"/>
                  <a:pt x="5616012" y="1964200"/>
                  <a:pt x="5592972" y="1981412"/>
                </a:cubicBezTo>
                <a:cubicBezTo>
                  <a:pt x="5583647" y="1988372"/>
                  <a:pt x="5572710" y="1991766"/>
                  <a:pt x="5561875" y="1991766"/>
                </a:cubicBezTo>
                <a:cubicBezTo>
                  <a:pt x="5546001" y="1991766"/>
                  <a:pt x="5530332" y="1984532"/>
                  <a:pt x="5520150" y="1970852"/>
                </a:cubicBezTo>
                <a:cubicBezTo>
                  <a:pt x="5396309" y="1804977"/>
                  <a:pt x="5253167" y="1653229"/>
                  <a:pt x="5095075" y="1519377"/>
                </a:cubicBezTo>
                <a:cubicBezTo>
                  <a:pt x="4779509" y="1973972"/>
                  <a:pt x="4270572" y="2275274"/>
                  <a:pt x="3689258" y="2349160"/>
                </a:cubicBezTo>
                <a:cubicBezTo>
                  <a:pt x="3599807" y="2360509"/>
                  <a:pt x="3509567" y="2366166"/>
                  <a:pt x="3419532" y="2366166"/>
                </a:cubicBezTo>
                <a:cubicBezTo>
                  <a:pt x="3221498" y="2366166"/>
                  <a:pt x="3024492" y="2338840"/>
                  <a:pt x="2838766" y="2284943"/>
                </a:cubicBezTo>
                <a:cubicBezTo>
                  <a:pt x="2552378" y="2201834"/>
                  <a:pt x="2299212" y="2060714"/>
                  <a:pt x="2086435" y="1865492"/>
                </a:cubicBezTo>
                <a:cubicBezTo>
                  <a:pt x="1862172" y="1669103"/>
                  <a:pt x="1582504" y="1542760"/>
                  <a:pt x="1277704" y="1500040"/>
                </a:cubicBezTo>
                <a:lnTo>
                  <a:pt x="1220446" y="1492017"/>
                </a:lnTo>
                <a:lnTo>
                  <a:pt x="1234401" y="1435926"/>
                </a:lnTo>
                <a:cubicBezTo>
                  <a:pt x="1301464" y="1166303"/>
                  <a:pt x="1469738" y="892292"/>
                  <a:pt x="1721018" y="643514"/>
                </a:cubicBezTo>
                <a:cubicBezTo>
                  <a:pt x="1943155" y="423572"/>
                  <a:pt x="2212538" y="240555"/>
                  <a:pt x="2479555" y="128097"/>
                </a:cubicBezTo>
                <a:lnTo>
                  <a:pt x="2480721" y="127617"/>
                </a:lnTo>
                <a:cubicBezTo>
                  <a:pt x="2668551" y="53843"/>
                  <a:pt x="2868001" y="12223"/>
                  <a:pt x="3071181" y="2321"/>
                </a:cubicBezTo>
                <a:cubicBezTo>
                  <a:pt x="3113510" y="258"/>
                  <a:pt x="3156002" y="-428"/>
                  <a:pt x="3198583" y="258"/>
                </a:cubicBezTo>
                <a:close/>
              </a:path>
            </a:pathLst>
          </a:custGeom>
          <a:solidFill>
            <a:schemeClr val="tx1"/>
          </a:solidFill>
        </p:spPr>
        <p:txBody>
          <a:bodyPr wrap="square">
            <a:noAutofit/>
          </a:bodyPr>
          <a:lstStyle/>
          <a:p>
            <a:endParaRPr lang="en-EE"/>
          </a:p>
        </p:txBody>
      </p:sp>
    </p:spTree>
    <p:extLst>
      <p:ext uri="{BB962C8B-B14F-4D97-AF65-F5344CB8AC3E}">
        <p14:creationId xmlns:p14="http://schemas.microsoft.com/office/powerpoint/2010/main" val="98572652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aam 5">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B84D1D-A6C0-ADA3-E147-0861852C289D}"/>
              </a:ext>
            </a:extLst>
          </p:cNvPr>
          <p:cNvSpPr>
            <a:spLocks noGrp="1"/>
          </p:cNvSpPr>
          <p:nvPr>
            <p:ph type="pic" sz="quarter" idx="12"/>
          </p:nvPr>
        </p:nvSpPr>
        <p:spPr>
          <a:xfrm>
            <a:off x="1288034" y="1268413"/>
            <a:ext cx="3783458" cy="4656564"/>
          </a:xfrm>
          <a:custGeom>
            <a:avLst/>
            <a:gdLst>
              <a:gd name="connsiteX0" fmla="*/ 1882028 w 3783458"/>
              <a:gd name="connsiteY0" fmla="*/ 0 h 4656564"/>
              <a:gd name="connsiteX1" fmla="*/ 2289477 w 3783458"/>
              <a:gd name="connsiteY1" fmla="*/ 194024 h 4656564"/>
              <a:gd name="connsiteX2" fmla="*/ 3201388 w 3783458"/>
              <a:gd name="connsiteY2" fmla="*/ 1746212 h 4656564"/>
              <a:gd name="connsiteX3" fmla="*/ 2793938 w 3783458"/>
              <a:gd name="connsiteY3" fmla="*/ 1746212 h 4656564"/>
              <a:gd name="connsiteX4" fmla="*/ 3531228 w 3783458"/>
              <a:gd name="connsiteY4" fmla="*/ 2910353 h 4656564"/>
              <a:gd name="connsiteX5" fmla="*/ 3104376 w 3783458"/>
              <a:gd name="connsiteY5" fmla="*/ 2910353 h 4656564"/>
              <a:gd name="connsiteX6" fmla="*/ 3783458 w 3783458"/>
              <a:gd name="connsiteY6" fmla="*/ 4074494 h 4656564"/>
              <a:gd name="connsiteX7" fmla="*/ 2037247 w 3783458"/>
              <a:gd name="connsiteY7" fmla="*/ 4074494 h 4656564"/>
              <a:gd name="connsiteX8" fmla="*/ 2037247 w 3783458"/>
              <a:gd name="connsiteY8" fmla="*/ 4656564 h 4656564"/>
              <a:gd name="connsiteX9" fmla="*/ 1649200 w 3783458"/>
              <a:gd name="connsiteY9" fmla="*/ 4656564 h 4656564"/>
              <a:gd name="connsiteX10" fmla="*/ 1649200 w 3783458"/>
              <a:gd name="connsiteY10" fmla="*/ 4074494 h 4656564"/>
              <a:gd name="connsiteX11" fmla="*/ 0 w 3783458"/>
              <a:gd name="connsiteY11" fmla="*/ 4074494 h 4656564"/>
              <a:gd name="connsiteX12" fmla="*/ 679082 w 3783458"/>
              <a:gd name="connsiteY12" fmla="*/ 2910353 h 4656564"/>
              <a:gd name="connsiteX13" fmla="*/ 213426 w 3783458"/>
              <a:gd name="connsiteY13" fmla="*/ 2910353 h 4656564"/>
              <a:gd name="connsiteX14" fmla="*/ 989520 w 3783458"/>
              <a:gd name="connsiteY14" fmla="*/ 1746212 h 4656564"/>
              <a:gd name="connsiteX15" fmla="*/ 562668 w 3783458"/>
              <a:gd name="connsiteY15" fmla="*/ 1746212 h 4656564"/>
              <a:gd name="connsiteX16" fmla="*/ 1455176 w 3783458"/>
              <a:gd name="connsiteY16" fmla="*/ 213426 h 4656564"/>
              <a:gd name="connsiteX17" fmla="*/ 1474579 w 3783458"/>
              <a:gd name="connsiteY17" fmla="*/ 194024 h 4656564"/>
              <a:gd name="connsiteX18" fmla="*/ 1882028 w 3783458"/>
              <a:gd name="connsiteY18" fmla="*/ 0 h 465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83458" h="4656564">
                <a:moveTo>
                  <a:pt x="1882028" y="0"/>
                </a:moveTo>
                <a:cubicBezTo>
                  <a:pt x="2037247" y="0"/>
                  <a:pt x="2192466" y="77609"/>
                  <a:pt x="2289477" y="194024"/>
                </a:cubicBezTo>
                <a:lnTo>
                  <a:pt x="3201388" y="1746212"/>
                </a:lnTo>
                <a:lnTo>
                  <a:pt x="2793938" y="1746212"/>
                </a:lnTo>
                <a:cubicBezTo>
                  <a:pt x="2793938" y="1746212"/>
                  <a:pt x="3531228" y="2910353"/>
                  <a:pt x="3531228" y="2910353"/>
                </a:cubicBezTo>
                <a:lnTo>
                  <a:pt x="3104376" y="2910353"/>
                </a:lnTo>
                <a:lnTo>
                  <a:pt x="3783458" y="4074494"/>
                </a:lnTo>
                <a:lnTo>
                  <a:pt x="2037247" y="4074494"/>
                </a:lnTo>
                <a:lnTo>
                  <a:pt x="2037247" y="4656564"/>
                </a:lnTo>
                <a:lnTo>
                  <a:pt x="1649200" y="4656564"/>
                </a:lnTo>
                <a:lnTo>
                  <a:pt x="1649200" y="4074494"/>
                </a:lnTo>
                <a:lnTo>
                  <a:pt x="0" y="4074494"/>
                </a:lnTo>
                <a:lnTo>
                  <a:pt x="679082" y="2910353"/>
                </a:lnTo>
                <a:lnTo>
                  <a:pt x="213426" y="2910353"/>
                </a:lnTo>
                <a:lnTo>
                  <a:pt x="989520" y="1746212"/>
                </a:lnTo>
                <a:lnTo>
                  <a:pt x="562668" y="1746212"/>
                </a:lnTo>
                <a:lnTo>
                  <a:pt x="1455176" y="213426"/>
                </a:lnTo>
                <a:lnTo>
                  <a:pt x="1474579" y="194024"/>
                </a:lnTo>
                <a:cubicBezTo>
                  <a:pt x="1571590" y="77609"/>
                  <a:pt x="1726809" y="0"/>
                  <a:pt x="1882028" y="0"/>
                </a:cubicBezTo>
                <a:close/>
              </a:path>
            </a:pathLst>
          </a:custGeom>
          <a:solidFill>
            <a:schemeClr val="tx1"/>
          </a:solidFill>
        </p:spPr>
        <p:txBody>
          <a:bodyPr wrap="square">
            <a:noAutofit/>
          </a:bodyPr>
          <a:lstStyle/>
          <a:p>
            <a:endParaRPr lang="en-EE"/>
          </a:p>
        </p:txBody>
      </p:sp>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50" name="Slide Number Placeholder 3">
            <a:extLst>
              <a:ext uri="{FF2B5EF4-FFF2-40B4-BE49-F238E27FC236}">
                <a16:creationId xmlns:a16="http://schemas.microsoft.com/office/drawing/2014/main" id="{D5DEA732-F44C-44F5-7C1A-DB188537C7D7}"/>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51" name="Straight Connector 50">
            <a:extLst>
              <a:ext uri="{FF2B5EF4-FFF2-40B4-BE49-F238E27FC236}">
                <a16:creationId xmlns:a16="http://schemas.microsoft.com/office/drawing/2014/main" id="{C2770E43-98B2-9D5F-8B57-C383E2C3F9AB}"/>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384965"/>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aam 6">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63303C2-7A19-FE96-47CD-AFD80BF0E5FA}"/>
              </a:ext>
            </a:extLst>
          </p:cNvPr>
          <p:cNvSpPr>
            <a:spLocks noGrp="1"/>
          </p:cNvSpPr>
          <p:nvPr>
            <p:ph type="pic" sz="quarter" idx="12"/>
          </p:nvPr>
        </p:nvSpPr>
        <p:spPr>
          <a:xfrm>
            <a:off x="1518017" y="1317840"/>
            <a:ext cx="3396516" cy="4528453"/>
          </a:xfrm>
          <a:custGeom>
            <a:avLst/>
            <a:gdLst>
              <a:gd name="connsiteX0" fmla="*/ 944261 w 3396516"/>
              <a:gd name="connsiteY0" fmla="*/ 3962508 h 4528453"/>
              <a:gd name="connsiteX1" fmla="*/ 2453448 w 3396516"/>
              <a:gd name="connsiteY1" fmla="*/ 3962508 h 4528453"/>
              <a:gd name="connsiteX2" fmla="*/ 2453448 w 3396516"/>
              <a:gd name="connsiteY2" fmla="*/ 4528453 h 4528453"/>
              <a:gd name="connsiteX3" fmla="*/ 944261 w 3396516"/>
              <a:gd name="connsiteY3" fmla="*/ 4528453 h 4528453"/>
              <a:gd name="connsiteX4" fmla="*/ 1746764 w 3396516"/>
              <a:gd name="connsiteY4" fmla="*/ 748 h 4528453"/>
              <a:gd name="connsiteX5" fmla="*/ 1920017 w 3396516"/>
              <a:gd name="connsiteY5" fmla="*/ 14707 h 4528453"/>
              <a:gd name="connsiteX6" fmla="*/ 3381810 w 3396516"/>
              <a:gd name="connsiteY6" fmla="*/ 1919555 h 4528453"/>
              <a:gd name="connsiteX7" fmla="*/ 2817916 w 3396516"/>
              <a:gd name="connsiteY7" fmla="*/ 2974557 h 4528453"/>
              <a:gd name="connsiteX8" fmla="*/ 2477595 w 3396516"/>
              <a:gd name="connsiteY8" fmla="*/ 3585211 h 4528453"/>
              <a:gd name="connsiteX9" fmla="*/ 1887503 w 3396516"/>
              <a:gd name="connsiteY9" fmla="*/ 3585211 h 4528453"/>
              <a:gd name="connsiteX10" fmla="*/ 1887503 w 3396516"/>
              <a:gd name="connsiteY10" fmla="*/ 2041313 h 4528453"/>
              <a:gd name="connsiteX11" fmla="*/ 2264800 w 3396516"/>
              <a:gd name="connsiteY11" fmla="*/ 1510080 h 4528453"/>
              <a:gd name="connsiteX12" fmla="*/ 1887503 w 3396516"/>
              <a:gd name="connsiteY12" fmla="*/ 1510080 h 4528453"/>
              <a:gd name="connsiteX13" fmla="*/ 1698855 w 3396516"/>
              <a:gd name="connsiteY13" fmla="*/ 1698728 h 4528453"/>
              <a:gd name="connsiteX14" fmla="*/ 1510206 w 3396516"/>
              <a:gd name="connsiteY14" fmla="*/ 1510080 h 4528453"/>
              <a:gd name="connsiteX15" fmla="*/ 1132910 w 3396516"/>
              <a:gd name="connsiteY15" fmla="*/ 1510080 h 4528453"/>
              <a:gd name="connsiteX16" fmla="*/ 1510206 w 3396516"/>
              <a:gd name="connsiteY16" fmla="*/ 2041313 h 4528453"/>
              <a:gd name="connsiteX17" fmla="*/ 1510206 w 3396516"/>
              <a:gd name="connsiteY17" fmla="*/ 3585211 h 4528453"/>
              <a:gd name="connsiteX18" fmla="*/ 920680 w 3396516"/>
              <a:gd name="connsiteY18" fmla="*/ 3585211 h 4528453"/>
              <a:gd name="connsiteX19" fmla="*/ 542063 w 3396516"/>
              <a:gd name="connsiteY19" fmla="*/ 2940600 h 4528453"/>
              <a:gd name="connsiteX20" fmla="*/ 15168 w 3396516"/>
              <a:gd name="connsiteY20" fmla="*/ 1476500 h 4528453"/>
              <a:gd name="connsiteX21" fmla="*/ 1746764 w 3396516"/>
              <a:gd name="connsiteY21" fmla="*/ 748 h 45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96516" h="4528453">
                <a:moveTo>
                  <a:pt x="944261" y="3962508"/>
                </a:moveTo>
                <a:lnTo>
                  <a:pt x="2453448" y="3962508"/>
                </a:lnTo>
                <a:lnTo>
                  <a:pt x="2453448" y="4528453"/>
                </a:lnTo>
                <a:lnTo>
                  <a:pt x="944261" y="4528453"/>
                </a:lnTo>
                <a:close/>
                <a:moveTo>
                  <a:pt x="1746764" y="748"/>
                </a:moveTo>
                <a:cubicBezTo>
                  <a:pt x="1804108" y="2448"/>
                  <a:pt x="1861913" y="7061"/>
                  <a:pt x="1920017" y="14707"/>
                </a:cubicBezTo>
                <a:cubicBezTo>
                  <a:pt x="2849689" y="137053"/>
                  <a:pt x="3504156" y="989883"/>
                  <a:pt x="3381810" y="1919555"/>
                </a:cubicBezTo>
                <a:cubicBezTo>
                  <a:pt x="3328060" y="2327987"/>
                  <a:pt x="3127646" y="2702945"/>
                  <a:pt x="2817916" y="2974557"/>
                </a:cubicBezTo>
                <a:cubicBezTo>
                  <a:pt x="2640172" y="3134956"/>
                  <a:pt x="2520510" y="3349671"/>
                  <a:pt x="2477595" y="3585211"/>
                </a:cubicBezTo>
                <a:lnTo>
                  <a:pt x="1887503" y="3585211"/>
                </a:lnTo>
                <a:lnTo>
                  <a:pt x="1887503" y="2041313"/>
                </a:lnTo>
                <a:cubicBezTo>
                  <a:pt x="2112815" y="1961656"/>
                  <a:pt x="2263809" y="1749057"/>
                  <a:pt x="2264800" y="1510080"/>
                </a:cubicBezTo>
                <a:lnTo>
                  <a:pt x="1887503" y="1510080"/>
                </a:lnTo>
                <a:cubicBezTo>
                  <a:pt x="1887503" y="1614267"/>
                  <a:pt x="1803042" y="1698728"/>
                  <a:pt x="1698855" y="1698728"/>
                </a:cubicBezTo>
                <a:cubicBezTo>
                  <a:pt x="1594667" y="1698728"/>
                  <a:pt x="1510206" y="1614267"/>
                  <a:pt x="1510206" y="1510080"/>
                </a:cubicBezTo>
                <a:lnTo>
                  <a:pt x="1132910" y="1510080"/>
                </a:lnTo>
                <a:cubicBezTo>
                  <a:pt x="1133900" y="1749057"/>
                  <a:pt x="1284894" y="1961656"/>
                  <a:pt x="1510206" y="2041313"/>
                </a:cubicBezTo>
                <a:lnTo>
                  <a:pt x="1510206" y="3585211"/>
                </a:lnTo>
                <a:lnTo>
                  <a:pt x="920680" y="3585211"/>
                </a:lnTo>
                <a:cubicBezTo>
                  <a:pt x="864200" y="3336346"/>
                  <a:pt x="731916" y="3111127"/>
                  <a:pt x="542063" y="2940600"/>
                </a:cubicBezTo>
                <a:cubicBezTo>
                  <a:pt x="138283" y="2567625"/>
                  <a:pt x="-58348" y="2021242"/>
                  <a:pt x="15168" y="1476500"/>
                </a:cubicBezTo>
                <a:cubicBezTo>
                  <a:pt x="129868" y="604933"/>
                  <a:pt x="886594" y="-24756"/>
                  <a:pt x="1746764" y="748"/>
                </a:cubicBezTo>
                <a:close/>
              </a:path>
            </a:pathLst>
          </a:custGeom>
          <a:solidFill>
            <a:schemeClr val="tx1"/>
          </a:solidFill>
        </p:spPr>
        <p:txBody>
          <a:bodyPr wrap="square">
            <a:noAutofit/>
          </a:bodyPr>
          <a:lstStyle/>
          <a:p>
            <a:endParaRPr lang="en-EE"/>
          </a:p>
        </p:txBody>
      </p:sp>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4" name="Slide Number Placeholder 3">
            <a:extLst>
              <a:ext uri="{FF2B5EF4-FFF2-40B4-BE49-F238E27FC236}">
                <a16:creationId xmlns:a16="http://schemas.microsoft.com/office/drawing/2014/main" id="{CC40EFA2-DF55-AE0A-6BC0-1DE8D64A0CC1}"/>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5" name="Straight Connector 14">
            <a:extLst>
              <a:ext uri="{FF2B5EF4-FFF2-40B4-BE49-F238E27FC236}">
                <a16:creationId xmlns:a16="http://schemas.microsoft.com/office/drawing/2014/main" id="{41AB9748-3C65-6BD7-C3A9-F2FBCFFBF946}"/>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761586"/>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aam 7">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DD78977-66E6-B3D4-BDF0-D3A74279CBCD}"/>
              </a:ext>
            </a:extLst>
          </p:cNvPr>
          <p:cNvSpPr>
            <a:spLocks noGrp="1"/>
          </p:cNvSpPr>
          <p:nvPr>
            <p:ph type="pic" sz="quarter" idx="10"/>
          </p:nvPr>
        </p:nvSpPr>
        <p:spPr>
          <a:xfrm>
            <a:off x="766763" y="1438381"/>
            <a:ext cx="4951446" cy="4303007"/>
          </a:xfrm>
          <a:custGeom>
            <a:avLst/>
            <a:gdLst>
              <a:gd name="connsiteX0" fmla="*/ 2475723 w 4951446"/>
              <a:gd name="connsiteY0" fmla="*/ 0 h 4303007"/>
              <a:gd name="connsiteX1" fmla="*/ 3119750 w 4951446"/>
              <a:gd name="connsiteY1" fmla="*/ 527148 h 4303007"/>
              <a:gd name="connsiteX2" fmla="*/ 3402838 w 4951446"/>
              <a:gd name="connsiteY2" fmla="*/ 2139599 h 4303007"/>
              <a:gd name="connsiteX3" fmla="*/ 4705046 w 4951446"/>
              <a:gd name="connsiteY3" fmla="*/ 3115180 h 4303007"/>
              <a:gd name="connsiteX4" fmla="*/ 4881976 w 4951446"/>
              <a:gd name="connsiteY4" fmla="*/ 3933331 h 4303007"/>
              <a:gd name="connsiteX5" fmla="*/ 4129432 w 4951446"/>
              <a:gd name="connsiteY5" fmla="*/ 4281583 h 4303007"/>
              <a:gd name="connsiteX6" fmla="*/ 2475723 w 4951446"/>
              <a:gd name="connsiteY6" fmla="*/ 3518292 h 4303007"/>
              <a:gd name="connsiteX7" fmla="*/ 822015 w 4951446"/>
              <a:gd name="connsiteY7" fmla="*/ 4281583 h 4303007"/>
              <a:gd name="connsiteX8" fmla="*/ 69471 w 4951446"/>
              <a:gd name="connsiteY8" fmla="*/ 3933331 h 4303007"/>
              <a:gd name="connsiteX9" fmla="*/ 246401 w 4951446"/>
              <a:gd name="connsiteY9" fmla="*/ 3115180 h 4303007"/>
              <a:gd name="connsiteX10" fmla="*/ 1548608 w 4951446"/>
              <a:gd name="connsiteY10" fmla="*/ 2139599 h 4303007"/>
              <a:gd name="connsiteX11" fmla="*/ 1831697 w 4951446"/>
              <a:gd name="connsiteY11" fmla="*/ 527148 h 4303007"/>
              <a:gd name="connsiteX12" fmla="*/ 2475723 w 4951446"/>
              <a:gd name="connsiteY12" fmla="*/ 0 h 430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51446" h="4303007">
                <a:moveTo>
                  <a:pt x="2475723" y="0"/>
                </a:moveTo>
                <a:cubicBezTo>
                  <a:pt x="2789480" y="0"/>
                  <a:pt x="3056055" y="217061"/>
                  <a:pt x="3119750" y="527148"/>
                </a:cubicBezTo>
                <a:cubicBezTo>
                  <a:pt x="3199958" y="899252"/>
                  <a:pt x="3334425" y="1574287"/>
                  <a:pt x="3402838" y="2139599"/>
                </a:cubicBezTo>
                <a:cubicBezTo>
                  <a:pt x="3874652" y="2454456"/>
                  <a:pt x="4410162" y="2876651"/>
                  <a:pt x="4705046" y="3115180"/>
                </a:cubicBezTo>
                <a:cubicBezTo>
                  <a:pt x="4945671" y="3308387"/>
                  <a:pt x="5021161" y="3654253"/>
                  <a:pt x="4881976" y="3933331"/>
                </a:cubicBezTo>
                <a:cubicBezTo>
                  <a:pt x="4742791" y="4217180"/>
                  <a:pt x="4433753" y="4360297"/>
                  <a:pt x="4129432" y="4281583"/>
                </a:cubicBezTo>
                <a:cubicBezTo>
                  <a:pt x="3815676" y="4200483"/>
                  <a:pt x="2947538" y="3673336"/>
                  <a:pt x="2475723" y="3518292"/>
                </a:cubicBezTo>
                <a:cubicBezTo>
                  <a:pt x="2003909" y="3673336"/>
                  <a:pt x="1135771" y="4200483"/>
                  <a:pt x="822015" y="4281583"/>
                </a:cubicBezTo>
                <a:cubicBezTo>
                  <a:pt x="517694" y="4360297"/>
                  <a:pt x="208656" y="4217180"/>
                  <a:pt x="69471" y="3933331"/>
                </a:cubicBezTo>
                <a:cubicBezTo>
                  <a:pt x="-69714" y="3654253"/>
                  <a:pt x="5776" y="3308387"/>
                  <a:pt x="246401" y="3115180"/>
                </a:cubicBezTo>
                <a:cubicBezTo>
                  <a:pt x="541285" y="2876651"/>
                  <a:pt x="1076794" y="2454456"/>
                  <a:pt x="1548608" y="2139599"/>
                </a:cubicBezTo>
                <a:cubicBezTo>
                  <a:pt x="1617021" y="1574287"/>
                  <a:pt x="1751489" y="899252"/>
                  <a:pt x="1831697" y="527148"/>
                </a:cubicBezTo>
                <a:cubicBezTo>
                  <a:pt x="1895392" y="217061"/>
                  <a:pt x="2161967" y="0"/>
                  <a:pt x="2475723" y="0"/>
                </a:cubicBezTo>
                <a:close/>
              </a:path>
            </a:pathLst>
          </a:custGeom>
          <a:solidFill>
            <a:schemeClr val="tx1"/>
          </a:solidFill>
        </p:spPr>
        <p:txBody>
          <a:bodyPr wrap="square">
            <a:noAutofit/>
          </a:bodyPr>
          <a:lstStyle/>
          <a:p>
            <a:endParaRPr lang="en-EE"/>
          </a:p>
        </p:txBody>
      </p:sp>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4" name="Slide Number Placeholder 3">
            <a:extLst>
              <a:ext uri="{FF2B5EF4-FFF2-40B4-BE49-F238E27FC236}">
                <a16:creationId xmlns:a16="http://schemas.microsoft.com/office/drawing/2014/main" id="{CC40EFA2-DF55-AE0A-6BC0-1DE8D64A0CC1}"/>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5" name="Straight Connector 14">
            <a:extLst>
              <a:ext uri="{FF2B5EF4-FFF2-40B4-BE49-F238E27FC236}">
                <a16:creationId xmlns:a16="http://schemas.microsoft.com/office/drawing/2014/main" id="{41AB9748-3C65-6BD7-C3A9-F2FBCFFBF946}"/>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880766"/>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aam 8">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C8D4E9-9E63-30C6-9B77-B1795CEECD95}"/>
              </a:ext>
            </a:extLst>
          </p:cNvPr>
          <p:cNvSpPr>
            <a:spLocks noGrp="1"/>
          </p:cNvSpPr>
          <p:nvPr>
            <p:ph type="pic" sz="quarter" idx="12"/>
          </p:nvPr>
        </p:nvSpPr>
        <p:spPr>
          <a:xfrm>
            <a:off x="959655" y="1500166"/>
            <a:ext cx="4513239" cy="4164462"/>
          </a:xfrm>
          <a:custGeom>
            <a:avLst/>
            <a:gdLst>
              <a:gd name="connsiteX0" fmla="*/ 274657 w 4681650"/>
              <a:gd name="connsiteY0" fmla="*/ 3511238 h 4291523"/>
              <a:gd name="connsiteX1" fmla="*/ 895756 w 4681650"/>
              <a:gd name="connsiteY1" fmla="*/ 3511238 h 4291523"/>
              <a:gd name="connsiteX2" fmla="*/ 1074726 w 4681650"/>
              <a:gd name="connsiteY2" fmla="*/ 3690208 h 4291523"/>
              <a:gd name="connsiteX3" fmla="*/ 1445070 w 4681650"/>
              <a:gd name="connsiteY3" fmla="*/ 3511238 h 4291523"/>
              <a:gd name="connsiteX4" fmla="*/ 2066169 w 4681650"/>
              <a:gd name="connsiteY4" fmla="*/ 3511238 h 4291523"/>
              <a:gd name="connsiteX5" fmla="*/ 2245139 w 4681650"/>
              <a:gd name="connsiteY5" fmla="*/ 3690208 h 4291523"/>
              <a:gd name="connsiteX6" fmla="*/ 2615482 w 4681650"/>
              <a:gd name="connsiteY6" fmla="*/ 3511238 h 4291523"/>
              <a:gd name="connsiteX7" fmla="*/ 3236581 w 4681650"/>
              <a:gd name="connsiteY7" fmla="*/ 3511238 h 4291523"/>
              <a:gd name="connsiteX8" fmla="*/ 3415551 w 4681650"/>
              <a:gd name="connsiteY8" fmla="*/ 3690208 h 4291523"/>
              <a:gd name="connsiteX9" fmla="*/ 3785895 w 4681650"/>
              <a:gd name="connsiteY9" fmla="*/ 3511238 h 4291523"/>
              <a:gd name="connsiteX10" fmla="*/ 4406993 w 4681650"/>
              <a:gd name="connsiteY10" fmla="*/ 3511238 h 4291523"/>
              <a:gd name="connsiteX11" fmla="*/ 4681650 w 4681650"/>
              <a:gd name="connsiteY11" fmla="*/ 3706306 h 4291523"/>
              <a:gd name="connsiteX12" fmla="*/ 4681650 w 4681650"/>
              <a:gd name="connsiteY12" fmla="*/ 4291513 h 4291523"/>
              <a:gd name="connsiteX13" fmla="*/ 4096444 w 4681650"/>
              <a:gd name="connsiteY13" fmla="*/ 4063282 h 4291523"/>
              <a:gd name="connsiteX14" fmla="*/ 2926031 w 4681650"/>
              <a:gd name="connsiteY14" fmla="*/ 4063282 h 4291523"/>
              <a:gd name="connsiteX15" fmla="*/ 1755619 w 4681650"/>
              <a:gd name="connsiteY15" fmla="*/ 4063282 h 4291523"/>
              <a:gd name="connsiteX16" fmla="*/ 585206 w 4681650"/>
              <a:gd name="connsiteY16" fmla="*/ 4063282 h 4291523"/>
              <a:gd name="connsiteX17" fmla="*/ 0 w 4681650"/>
              <a:gd name="connsiteY17" fmla="*/ 4291513 h 4291523"/>
              <a:gd name="connsiteX18" fmla="*/ 0 w 4681650"/>
              <a:gd name="connsiteY18" fmla="*/ 3706306 h 4291523"/>
              <a:gd name="connsiteX19" fmla="*/ 274657 w 4681650"/>
              <a:gd name="connsiteY19" fmla="*/ 3511238 h 4291523"/>
              <a:gd name="connsiteX20" fmla="*/ 274657 w 4681650"/>
              <a:gd name="connsiteY20" fmla="*/ 2340825 h 4291523"/>
              <a:gd name="connsiteX21" fmla="*/ 895756 w 4681650"/>
              <a:gd name="connsiteY21" fmla="*/ 2340825 h 4291523"/>
              <a:gd name="connsiteX22" fmla="*/ 1266099 w 4681650"/>
              <a:gd name="connsiteY22" fmla="*/ 2519796 h 4291523"/>
              <a:gd name="connsiteX23" fmla="*/ 1445070 w 4681650"/>
              <a:gd name="connsiteY23" fmla="*/ 2340825 h 4291523"/>
              <a:gd name="connsiteX24" fmla="*/ 2066169 w 4681650"/>
              <a:gd name="connsiteY24" fmla="*/ 2340825 h 4291523"/>
              <a:gd name="connsiteX25" fmla="*/ 2436512 w 4681650"/>
              <a:gd name="connsiteY25" fmla="*/ 2519796 h 4291523"/>
              <a:gd name="connsiteX26" fmla="*/ 2615482 w 4681650"/>
              <a:gd name="connsiteY26" fmla="*/ 2340825 h 4291523"/>
              <a:gd name="connsiteX27" fmla="*/ 3236580 w 4681650"/>
              <a:gd name="connsiteY27" fmla="*/ 2340825 h 4291523"/>
              <a:gd name="connsiteX28" fmla="*/ 3606924 w 4681650"/>
              <a:gd name="connsiteY28" fmla="*/ 2519796 h 4291523"/>
              <a:gd name="connsiteX29" fmla="*/ 3785895 w 4681650"/>
              <a:gd name="connsiteY29" fmla="*/ 2340825 h 4291523"/>
              <a:gd name="connsiteX30" fmla="*/ 4406993 w 4681650"/>
              <a:gd name="connsiteY30" fmla="*/ 2340825 h 4291523"/>
              <a:gd name="connsiteX31" fmla="*/ 4681650 w 4681650"/>
              <a:gd name="connsiteY31" fmla="*/ 2535894 h 4291523"/>
              <a:gd name="connsiteX32" fmla="*/ 4681650 w 4681650"/>
              <a:gd name="connsiteY32" fmla="*/ 3121100 h 4291523"/>
              <a:gd name="connsiteX33" fmla="*/ 4096444 w 4681650"/>
              <a:gd name="connsiteY33" fmla="*/ 2892870 h 4291523"/>
              <a:gd name="connsiteX34" fmla="*/ 2926031 w 4681650"/>
              <a:gd name="connsiteY34" fmla="*/ 2892870 h 4291523"/>
              <a:gd name="connsiteX35" fmla="*/ 1755619 w 4681650"/>
              <a:gd name="connsiteY35" fmla="*/ 2892870 h 4291523"/>
              <a:gd name="connsiteX36" fmla="*/ 585206 w 4681650"/>
              <a:gd name="connsiteY36" fmla="*/ 2892870 h 4291523"/>
              <a:gd name="connsiteX37" fmla="*/ 0 w 4681650"/>
              <a:gd name="connsiteY37" fmla="*/ 3121100 h 4291523"/>
              <a:gd name="connsiteX38" fmla="*/ 0 w 4681650"/>
              <a:gd name="connsiteY38" fmla="*/ 2535894 h 4291523"/>
              <a:gd name="connsiteX39" fmla="*/ 274657 w 4681650"/>
              <a:gd name="connsiteY39" fmla="*/ 2340825 h 4291523"/>
              <a:gd name="connsiteX40" fmla="*/ 274657 w 4681650"/>
              <a:gd name="connsiteY40" fmla="*/ 1170413 h 4291523"/>
              <a:gd name="connsiteX41" fmla="*/ 895756 w 4681650"/>
              <a:gd name="connsiteY41" fmla="*/ 1170413 h 4291523"/>
              <a:gd name="connsiteX42" fmla="*/ 1074726 w 4681650"/>
              <a:gd name="connsiteY42" fmla="*/ 1349383 h 4291523"/>
              <a:gd name="connsiteX43" fmla="*/ 1445070 w 4681650"/>
              <a:gd name="connsiteY43" fmla="*/ 1170413 h 4291523"/>
              <a:gd name="connsiteX44" fmla="*/ 2066169 w 4681650"/>
              <a:gd name="connsiteY44" fmla="*/ 1170413 h 4291523"/>
              <a:gd name="connsiteX45" fmla="*/ 2245139 w 4681650"/>
              <a:gd name="connsiteY45" fmla="*/ 1349383 h 4291523"/>
              <a:gd name="connsiteX46" fmla="*/ 2615482 w 4681650"/>
              <a:gd name="connsiteY46" fmla="*/ 1170413 h 4291523"/>
              <a:gd name="connsiteX47" fmla="*/ 3236581 w 4681650"/>
              <a:gd name="connsiteY47" fmla="*/ 1170413 h 4291523"/>
              <a:gd name="connsiteX48" fmla="*/ 3415551 w 4681650"/>
              <a:gd name="connsiteY48" fmla="*/ 1349383 h 4291523"/>
              <a:gd name="connsiteX49" fmla="*/ 3785895 w 4681650"/>
              <a:gd name="connsiteY49" fmla="*/ 1170413 h 4291523"/>
              <a:gd name="connsiteX50" fmla="*/ 4406993 w 4681650"/>
              <a:gd name="connsiteY50" fmla="*/ 1170413 h 4291523"/>
              <a:gd name="connsiteX51" fmla="*/ 4681650 w 4681650"/>
              <a:gd name="connsiteY51" fmla="*/ 1365481 h 4291523"/>
              <a:gd name="connsiteX52" fmla="*/ 4681650 w 4681650"/>
              <a:gd name="connsiteY52" fmla="*/ 1950688 h 4291523"/>
              <a:gd name="connsiteX53" fmla="*/ 4096444 w 4681650"/>
              <a:gd name="connsiteY53" fmla="*/ 1722457 h 4291523"/>
              <a:gd name="connsiteX54" fmla="*/ 2926031 w 4681650"/>
              <a:gd name="connsiteY54" fmla="*/ 1722457 h 4291523"/>
              <a:gd name="connsiteX55" fmla="*/ 1755619 w 4681650"/>
              <a:gd name="connsiteY55" fmla="*/ 1722457 h 4291523"/>
              <a:gd name="connsiteX56" fmla="*/ 585206 w 4681650"/>
              <a:gd name="connsiteY56" fmla="*/ 1722457 h 4291523"/>
              <a:gd name="connsiteX57" fmla="*/ 0 w 4681650"/>
              <a:gd name="connsiteY57" fmla="*/ 1950688 h 4291523"/>
              <a:gd name="connsiteX58" fmla="*/ 0 w 4681650"/>
              <a:gd name="connsiteY58" fmla="*/ 1365481 h 4291523"/>
              <a:gd name="connsiteX59" fmla="*/ 274657 w 4681650"/>
              <a:gd name="connsiteY59" fmla="*/ 1170413 h 4291523"/>
              <a:gd name="connsiteX60" fmla="*/ 274657 w 4681650"/>
              <a:gd name="connsiteY60" fmla="*/ 0 h 4291523"/>
              <a:gd name="connsiteX61" fmla="*/ 895756 w 4681650"/>
              <a:gd name="connsiteY61" fmla="*/ 0 h 4291523"/>
              <a:gd name="connsiteX62" fmla="*/ 1074726 w 4681650"/>
              <a:gd name="connsiteY62" fmla="*/ 178970 h 4291523"/>
              <a:gd name="connsiteX63" fmla="*/ 1445070 w 4681650"/>
              <a:gd name="connsiteY63" fmla="*/ 0 h 4291523"/>
              <a:gd name="connsiteX64" fmla="*/ 2066169 w 4681650"/>
              <a:gd name="connsiteY64" fmla="*/ 0 h 4291523"/>
              <a:gd name="connsiteX65" fmla="*/ 2245139 w 4681650"/>
              <a:gd name="connsiteY65" fmla="*/ 178970 h 4291523"/>
              <a:gd name="connsiteX66" fmla="*/ 2615482 w 4681650"/>
              <a:gd name="connsiteY66" fmla="*/ 0 h 4291523"/>
              <a:gd name="connsiteX67" fmla="*/ 3236581 w 4681650"/>
              <a:gd name="connsiteY67" fmla="*/ 0 h 4291523"/>
              <a:gd name="connsiteX68" fmla="*/ 3415551 w 4681650"/>
              <a:gd name="connsiteY68" fmla="*/ 178970 h 4291523"/>
              <a:gd name="connsiteX69" fmla="*/ 3785895 w 4681650"/>
              <a:gd name="connsiteY69" fmla="*/ 0 h 4291523"/>
              <a:gd name="connsiteX70" fmla="*/ 4406993 w 4681650"/>
              <a:gd name="connsiteY70" fmla="*/ 0 h 4291523"/>
              <a:gd name="connsiteX71" fmla="*/ 4681650 w 4681650"/>
              <a:gd name="connsiteY71" fmla="*/ 195069 h 4291523"/>
              <a:gd name="connsiteX72" fmla="*/ 4681650 w 4681650"/>
              <a:gd name="connsiteY72" fmla="*/ 780275 h 4291523"/>
              <a:gd name="connsiteX73" fmla="*/ 4096444 w 4681650"/>
              <a:gd name="connsiteY73" fmla="*/ 552045 h 4291523"/>
              <a:gd name="connsiteX74" fmla="*/ 2926031 w 4681650"/>
              <a:gd name="connsiteY74" fmla="*/ 552045 h 4291523"/>
              <a:gd name="connsiteX75" fmla="*/ 1755619 w 4681650"/>
              <a:gd name="connsiteY75" fmla="*/ 552045 h 4291523"/>
              <a:gd name="connsiteX76" fmla="*/ 585206 w 4681650"/>
              <a:gd name="connsiteY76" fmla="*/ 552045 h 4291523"/>
              <a:gd name="connsiteX77" fmla="*/ 0 w 4681650"/>
              <a:gd name="connsiteY77" fmla="*/ 780275 h 4291523"/>
              <a:gd name="connsiteX78" fmla="*/ 0 w 4681650"/>
              <a:gd name="connsiteY78" fmla="*/ 195069 h 4291523"/>
              <a:gd name="connsiteX79" fmla="*/ 274657 w 4681650"/>
              <a:gd name="connsiteY79" fmla="*/ 0 h 429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681650" h="4291523">
                <a:moveTo>
                  <a:pt x="274657" y="3511238"/>
                </a:moveTo>
                <a:lnTo>
                  <a:pt x="895756" y="3511238"/>
                </a:lnTo>
                <a:cubicBezTo>
                  <a:pt x="924967" y="3595085"/>
                  <a:pt x="990878" y="3660997"/>
                  <a:pt x="1074726" y="3690208"/>
                </a:cubicBezTo>
                <a:cubicBezTo>
                  <a:pt x="1226415" y="3743055"/>
                  <a:pt x="1392224" y="3662927"/>
                  <a:pt x="1445070" y="3511238"/>
                </a:cubicBezTo>
                <a:lnTo>
                  <a:pt x="2066169" y="3511238"/>
                </a:lnTo>
                <a:cubicBezTo>
                  <a:pt x="2095379" y="3595085"/>
                  <a:pt x="2161291" y="3660997"/>
                  <a:pt x="2245139" y="3690208"/>
                </a:cubicBezTo>
                <a:cubicBezTo>
                  <a:pt x="2396828" y="3743055"/>
                  <a:pt x="2562636" y="3662927"/>
                  <a:pt x="2615482" y="3511238"/>
                </a:cubicBezTo>
                <a:lnTo>
                  <a:pt x="3236581" y="3511238"/>
                </a:lnTo>
                <a:cubicBezTo>
                  <a:pt x="3265792" y="3595085"/>
                  <a:pt x="3331703" y="3660997"/>
                  <a:pt x="3415551" y="3690208"/>
                </a:cubicBezTo>
                <a:cubicBezTo>
                  <a:pt x="3567240" y="3743055"/>
                  <a:pt x="3733049" y="3662927"/>
                  <a:pt x="3785895" y="3511238"/>
                </a:cubicBezTo>
                <a:lnTo>
                  <a:pt x="4406993" y="3511238"/>
                </a:lnTo>
                <a:cubicBezTo>
                  <a:pt x="4448178" y="3627728"/>
                  <a:pt x="4558096" y="3705794"/>
                  <a:pt x="4681650" y="3706306"/>
                </a:cubicBezTo>
                <a:lnTo>
                  <a:pt x="4681650" y="4291513"/>
                </a:lnTo>
                <a:cubicBezTo>
                  <a:pt x="4464995" y="4290817"/>
                  <a:pt x="4256366" y="4209451"/>
                  <a:pt x="4096444" y="4063282"/>
                </a:cubicBezTo>
                <a:cubicBezTo>
                  <a:pt x="3765652" y="4367604"/>
                  <a:pt x="3256824" y="4367604"/>
                  <a:pt x="2926031" y="4063282"/>
                </a:cubicBezTo>
                <a:cubicBezTo>
                  <a:pt x="2595239" y="4367604"/>
                  <a:pt x="2086411" y="4367604"/>
                  <a:pt x="1755619" y="4063282"/>
                </a:cubicBezTo>
                <a:cubicBezTo>
                  <a:pt x="1424827" y="4367604"/>
                  <a:pt x="915999" y="4367604"/>
                  <a:pt x="585206" y="4063282"/>
                </a:cubicBezTo>
                <a:cubicBezTo>
                  <a:pt x="425286" y="4209451"/>
                  <a:pt x="216656" y="4290817"/>
                  <a:pt x="0" y="4291513"/>
                </a:cubicBezTo>
                <a:lnTo>
                  <a:pt x="0" y="3706306"/>
                </a:lnTo>
                <a:cubicBezTo>
                  <a:pt x="123555" y="3705794"/>
                  <a:pt x="233473" y="3627728"/>
                  <a:pt x="274657" y="3511238"/>
                </a:cubicBezTo>
                <a:close/>
                <a:moveTo>
                  <a:pt x="274657" y="2340825"/>
                </a:moveTo>
                <a:lnTo>
                  <a:pt x="895756" y="2340825"/>
                </a:lnTo>
                <a:cubicBezTo>
                  <a:pt x="948602" y="2492514"/>
                  <a:pt x="1114410" y="2572642"/>
                  <a:pt x="1266099" y="2519796"/>
                </a:cubicBezTo>
                <a:cubicBezTo>
                  <a:pt x="1349947" y="2490585"/>
                  <a:pt x="1415859" y="2424673"/>
                  <a:pt x="1445070" y="2340825"/>
                </a:cubicBezTo>
                <a:lnTo>
                  <a:pt x="2066169" y="2340825"/>
                </a:lnTo>
                <a:cubicBezTo>
                  <a:pt x="2119014" y="2492514"/>
                  <a:pt x="2284823" y="2572642"/>
                  <a:pt x="2436512" y="2519796"/>
                </a:cubicBezTo>
                <a:cubicBezTo>
                  <a:pt x="2520359" y="2490585"/>
                  <a:pt x="2586271" y="2424673"/>
                  <a:pt x="2615482" y="2340825"/>
                </a:cubicBezTo>
                <a:lnTo>
                  <a:pt x="3236580" y="2340825"/>
                </a:lnTo>
                <a:cubicBezTo>
                  <a:pt x="3289427" y="2492514"/>
                  <a:pt x="3455235" y="2572642"/>
                  <a:pt x="3606924" y="2519796"/>
                </a:cubicBezTo>
                <a:cubicBezTo>
                  <a:pt x="3690772" y="2490585"/>
                  <a:pt x="3756683" y="2424673"/>
                  <a:pt x="3785895" y="2340825"/>
                </a:cubicBezTo>
                <a:lnTo>
                  <a:pt x="4406993" y="2340825"/>
                </a:lnTo>
                <a:cubicBezTo>
                  <a:pt x="4448177" y="2457315"/>
                  <a:pt x="4558096" y="2535382"/>
                  <a:pt x="4681650" y="2535894"/>
                </a:cubicBezTo>
                <a:lnTo>
                  <a:pt x="4681650" y="3121100"/>
                </a:lnTo>
                <a:cubicBezTo>
                  <a:pt x="4464995" y="3120404"/>
                  <a:pt x="4256366" y="3039039"/>
                  <a:pt x="4096444" y="2892870"/>
                </a:cubicBezTo>
                <a:cubicBezTo>
                  <a:pt x="3765652" y="3197191"/>
                  <a:pt x="3256824" y="3197191"/>
                  <a:pt x="2926031" y="2892870"/>
                </a:cubicBezTo>
                <a:cubicBezTo>
                  <a:pt x="2595239" y="3197191"/>
                  <a:pt x="2086411" y="3197191"/>
                  <a:pt x="1755619" y="2892870"/>
                </a:cubicBezTo>
                <a:cubicBezTo>
                  <a:pt x="1424827" y="3197191"/>
                  <a:pt x="915999" y="3197191"/>
                  <a:pt x="585206" y="2892870"/>
                </a:cubicBezTo>
                <a:cubicBezTo>
                  <a:pt x="425286" y="3039039"/>
                  <a:pt x="216656" y="3120404"/>
                  <a:pt x="0" y="3121100"/>
                </a:cubicBezTo>
                <a:lnTo>
                  <a:pt x="0" y="2535894"/>
                </a:lnTo>
                <a:cubicBezTo>
                  <a:pt x="123555" y="2535382"/>
                  <a:pt x="233473" y="2457315"/>
                  <a:pt x="274657" y="2340825"/>
                </a:cubicBezTo>
                <a:close/>
                <a:moveTo>
                  <a:pt x="274657" y="1170413"/>
                </a:moveTo>
                <a:lnTo>
                  <a:pt x="895756" y="1170413"/>
                </a:lnTo>
                <a:cubicBezTo>
                  <a:pt x="924967" y="1254261"/>
                  <a:pt x="990878" y="1320172"/>
                  <a:pt x="1074726" y="1349383"/>
                </a:cubicBezTo>
                <a:cubicBezTo>
                  <a:pt x="1226415" y="1402230"/>
                  <a:pt x="1392224" y="1322102"/>
                  <a:pt x="1445070" y="1170413"/>
                </a:cubicBezTo>
                <a:lnTo>
                  <a:pt x="2066169" y="1170413"/>
                </a:lnTo>
                <a:cubicBezTo>
                  <a:pt x="2095379" y="1254261"/>
                  <a:pt x="2161291" y="1320172"/>
                  <a:pt x="2245139" y="1349383"/>
                </a:cubicBezTo>
                <a:cubicBezTo>
                  <a:pt x="2396828" y="1402230"/>
                  <a:pt x="2562636" y="1322102"/>
                  <a:pt x="2615482" y="1170413"/>
                </a:cubicBezTo>
                <a:lnTo>
                  <a:pt x="3236581" y="1170413"/>
                </a:lnTo>
                <a:cubicBezTo>
                  <a:pt x="3265792" y="1254261"/>
                  <a:pt x="3331703" y="1320172"/>
                  <a:pt x="3415551" y="1349383"/>
                </a:cubicBezTo>
                <a:cubicBezTo>
                  <a:pt x="3567240" y="1402230"/>
                  <a:pt x="3733049" y="1322102"/>
                  <a:pt x="3785895" y="1170413"/>
                </a:cubicBezTo>
                <a:lnTo>
                  <a:pt x="4406993" y="1170413"/>
                </a:lnTo>
                <a:cubicBezTo>
                  <a:pt x="4448178" y="1286903"/>
                  <a:pt x="4558096" y="1364970"/>
                  <a:pt x="4681650" y="1365481"/>
                </a:cubicBezTo>
                <a:lnTo>
                  <a:pt x="4681650" y="1950688"/>
                </a:lnTo>
                <a:cubicBezTo>
                  <a:pt x="4464995" y="1949992"/>
                  <a:pt x="4256366" y="1868625"/>
                  <a:pt x="4096444" y="1722457"/>
                </a:cubicBezTo>
                <a:cubicBezTo>
                  <a:pt x="3765652" y="2026779"/>
                  <a:pt x="3256824" y="2026779"/>
                  <a:pt x="2926031" y="1722457"/>
                </a:cubicBezTo>
                <a:cubicBezTo>
                  <a:pt x="2595239" y="2026779"/>
                  <a:pt x="2086411" y="2026779"/>
                  <a:pt x="1755619" y="1722457"/>
                </a:cubicBezTo>
                <a:cubicBezTo>
                  <a:pt x="1424827" y="2026779"/>
                  <a:pt x="915999" y="2026779"/>
                  <a:pt x="585206" y="1722457"/>
                </a:cubicBezTo>
                <a:cubicBezTo>
                  <a:pt x="425286" y="1868625"/>
                  <a:pt x="216656" y="1949992"/>
                  <a:pt x="0" y="1950688"/>
                </a:cubicBezTo>
                <a:lnTo>
                  <a:pt x="0" y="1365481"/>
                </a:lnTo>
                <a:cubicBezTo>
                  <a:pt x="123555" y="1364970"/>
                  <a:pt x="233473" y="1286903"/>
                  <a:pt x="274657" y="1170413"/>
                </a:cubicBezTo>
                <a:close/>
                <a:moveTo>
                  <a:pt x="274657" y="0"/>
                </a:moveTo>
                <a:lnTo>
                  <a:pt x="895756" y="0"/>
                </a:lnTo>
                <a:cubicBezTo>
                  <a:pt x="924967" y="83848"/>
                  <a:pt x="990878" y="149760"/>
                  <a:pt x="1074726" y="178970"/>
                </a:cubicBezTo>
                <a:cubicBezTo>
                  <a:pt x="1226415" y="231817"/>
                  <a:pt x="1392224" y="151689"/>
                  <a:pt x="1445070" y="0"/>
                </a:cubicBezTo>
                <a:lnTo>
                  <a:pt x="2066169" y="0"/>
                </a:lnTo>
                <a:cubicBezTo>
                  <a:pt x="2095379" y="83848"/>
                  <a:pt x="2161291" y="149760"/>
                  <a:pt x="2245139" y="178970"/>
                </a:cubicBezTo>
                <a:cubicBezTo>
                  <a:pt x="2396828" y="231817"/>
                  <a:pt x="2562636" y="151689"/>
                  <a:pt x="2615482" y="0"/>
                </a:cubicBezTo>
                <a:lnTo>
                  <a:pt x="3236581" y="0"/>
                </a:lnTo>
                <a:cubicBezTo>
                  <a:pt x="3265792" y="83848"/>
                  <a:pt x="3331703" y="149760"/>
                  <a:pt x="3415551" y="178970"/>
                </a:cubicBezTo>
                <a:cubicBezTo>
                  <a:pt x="3567240" y="231817"/>
                  <a:pt x="3733049" y="151689"/>
                  <a:pt x="3785895" y="0"/>
                </a:cubicBezTo>
                <a:lnTo>
                  <a:pt x="4406993" y="0"/>
                </a:lnTo>
                <a:cubicBezTo>
                  <a:pt x="4448178" y="116490"/>
                  <a:pt x="4558096" y="194556"/>
                  <a:pt x="4681650" y="195069"/>
                </a:cubicBezTo>
                <a:lnTo>
                  <a:pt x="4681650" y="780275"/>
                </a:lnTo>
                <a:cubicBezTo>
                  <a:pt x="4464995" y="779579"/>
                  <a:pt x="4256366" y="698213"/>
                  <a:pt x="4096444" y="552045"/>
                </a:cubicBezTo>
                <a:cubicBezTo>
                  <a:pt x="3765652" y="856366"/>
                  <a:pt x="3256824" y="856366"/>
                  <a:pt x="2926031" y="552045"/>
                </a:cubicBezTo>
                <a:cubicBezTo>
                  <a:pt x="2595239" y="856366"/>
                  <a:pt x="2086411" y="856366"/>
                  <a:pt x="1755619" y="552045"/>
                </a:cubicBezTo>
                <a:cubicBezTo>
                  <a:pt x="1424827" y="856366"/>
                  <a:pt x="915999" y="856366"/>
                  <a:pt x="585206" y="552045"/>
                </a:cubicBezTo>
                <a:cubicBezTo>
                  <a:pt x="425286" y="698213"/>
                  <a:pt x="216656" y="779579"/>
                  <a:pt x="0" y="780275"/>
                </a:cubicBezTo>
                <a:lnTo>
                  <a:pt x="0" y="195069"/>
                </a:lnTo>
                <a:cubicBezTo>
                  <a:pt x="123555" y="194556"/>
                  <a:pt x="233473" y="116490"/>
                  <a:pt x="274657" y="0"/>
                </a:cubicBezTo>
                <a:close/>
              </a:path>
            </a:pathLst>
          </a:custGeom>
          <a:solidFill>
            <a:schemeClr val="tx1"/>
          </a:solidFill>
        </p:spPr>
        <p:txBody>
          <a:bodyPr wrap="square">
            <a:noAutofit/>
          </a:bodyPr>
          <a:lstStyle/>
          <a:p>
            <a:endParaRPr lang="en-EE"/>
          </a:p>
        </p:txBody>
      </p:sp>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4" name="Slide Number Placeholder 3">
            <a:extLst>
              <a:ext uri="{FF2B5EF4-FFF2-40B4-BE49-F238E27FC236}">
                <a16:creationId xmlns:a16="http://schemas.microsoft.com/office/drawing/2014/main" id="{CC40EFA2-DF55-AE0A-6BC0-1DE8D64A0CC1}"/>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5" name="Straight Connector 14">
            <a:extLst>
              <a:ext uri="{FF2B5EF4-FFF2-40B4-BE49-F238E27FC236}">
                <a16:creationId xmlns:a16="http://schemas.microsoft.com/office/drawing/2014/main" id="{41AB9748-3C65-6BD7-C3A9-F2FBCFFBF946}"/>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007029"/>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aam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4" name="Slide Number Placeholder 3">
            <a:extLst>
              <a:ext uri="{FF2B5EF4-FFF2-40B4-BE49-F238E27FC236}">
                <a16:creationId xmlns:a16="http://schemas.microsoft.com/office/drawing/2014/main" id="{CC40EFA2-DF55-AE0A-6BC0-1DE8D64A0CC1}"/>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5" name="Straight Connector 14">
            <a:extLst>
              <a:ext uri="{FF2B5EF4-FFF2-40B4-BE49-F238E27FC236}">
                <a16:creationId xmlns:a16="http://schemas.microsoft.com/office/drawing/2014/main" id="{41AB9748-3C65-6BD7-C3A9-F2FBCFFBF946}"/>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48">
            <a:extLst>
              <a:ext uri="{FF2B5EF4-FFF2-40B4-BE49-F238E27FC236}">
                <a16:creationId xmlns:a16="http://schemas.microsoft.com/office/drawing/2014/main" id="{2A9600F7-C5ED-1F84-9997-5E42D81369CD}"/>
              </a:ext>
            </a:extLst>
          </p:cNvPr>
          <p:cNvSpPr>
            <a:spLocks noGrp="1"/>
          </p:cNvSpPr>
          <p:nvPr>
            <p:ph type="pic" sz="quarter" idx="10"/>
          </p:nvPr>
        </p:nvSpPr>
        <p:spPr>
          <a:xfrm>
            <a:off x="956017" y="1358194"/>
            <a:ext cx="4472010" cy="4472917"/>
          </a:xfrm>
          <a:custGeom>
            <a:avLst/>
            <a:gdLst>
              <a:gd name="connsiteX0" fmla="*/ 4472010 w 4472010"/>
              <a:gd name="connsiteY0" fmla="*/ 0 h 4472917"/>
              <a:gd name="connsiteX1" fmla="*/ 4463450 w 4472010"/>
              <a:gd name="connsiteY1" fmla="*/ 220762 h 4472917"/>
              <a:gd name="connsiteX2" fmla="*/ 3434497 w 4472010"/>
              <a:gd name="connsiteY2" fmla="*/ 3884492 h 4472917"/>
              <a:gd name="connsiteX3" fmla="*/ 739606 w 4472010"/>
              <a:gd name="connsiteY3" fmla="*/ 4020602 h 4472917"/>
              <a:gd name="connsiteX4" fmla="*/ 452454 w 4472010"/>
              <a:gd name="connsiteY4" fmla="*/ 3733735 h 4472917"/>
              <a:gd name="connsiteX5" fmla="*/ 587803 w 4472010"/>
              <a:gd name="connsiteY5" fmla="*/ 1038940 h 4472917"/>
              <a:gd name="connsiteX6" fmla="*/ 4251439 w 4472010"/>
              <a:gd name="connsiteY6" fmla="*/ 9702 h 447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2010" h="4472917">
                <a:moveTo>
                  <a:pt x="4472010" y="0"/>
                </a:moveTo>
                <a:lnTo>
                  <a:pt x="4463450" y="220762"/>
                </a:lnTo>
                <a:cubicBezTo>
                  <a:pt x="4459170" y="332522"/>
                  <a:pt x="4345127" y="2973862"/>
                  <a:pt x="3434497" y="3884492"/>
                </a:cubicBezTo>
                <a:cubicBezTo>
                  <a:pt x="2703729" y="4613548"/>
                  <a:pt x="1540188" y="4672329"/>
                  <a:pt x="739606" y="4020602"/>
                </a:cubicBezTo>
                <a:lnTo>
                  <a:pt x="452454" y="3733735"/>
                </a:lnTo>
                <a:cubicBezTo>
                  <a:pt x="-199178" y="2933439"/>
                  <a:pt x="-140777" y="1769993"/>
                  <a:pt x="587803" y="1038940"/>
                </a:cubicBezTo>
                <a:cubicBezTo>
                  <a:pt x="1480646" y="146096"/>
                  <a:pt x="4138823" y="15028"/>
                  <a:pt x="4251439" y="9702"/>
                </a:cubicBezTo>
                <a:close/>
              </a:path>
            </a:pathLst>
          </a:custGeom>
          <a:solidFill>
            <a:schemeClr val="tx1"/>
          </a:solidFill>
        </p:spPr>
        <p:txBody>
          <a:bodyPr wrap="square">
            <a:noAutofit/>
          </a:bodyPr>
          <a:lstStyle/>
          <a:p>
            <a:endParaRPr lang="en-EE"/>
          </a:p>
        </p:txBody>
      </p:sp>
    </p:spTree>
    <p:extLst>
      <p:ext uri="{BB962C8B-B14F-4D97-AF65-F5344CB8AC3E}">
        <p14:creationId xmlns:p14="http://schemas.microsoft.com/office/powerpoint/2010/main" val="3128180695"/>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aam 10">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220948E7-CE7B-344F-B087-A681706923CE}"/>
              </a:ext>
            </a:extLst>
          </p:cNvPr>
          <p:cNvSpPr>
            <a:spLocks noGrp="1"/>
          </p:cNvSpPr>
          <p:nvPr>
            <p:ph type="pic" sz="quarter" idx="12"/>
          </p:nvPr>
        </p:nvSpPr>
        <p:spPr>
          <a:xfrm>
            <a:off x="1099239" y="1463095"/>
            <a:ext cx="4234071" cy="4234485"/>
          </a:xfrm>
          <a:custGeom>
            <a:avLst/>
            <a:gdLst>
              <a:gd name="connsiteX0" fmla="*/ 2116622 w 4234071"/>
              <a:gd name="connsiteY0" fmla="*/ 0 h 4234485"/>
              <a:gd name="connsiteX1" fmla="*/ 2442861 w 4234071"/>
              <a:gd name="connsiteY1" fmla="*/ 112881 h 4234485"/>
              <a:gd name="connsiteX2" fmla="*/ 3527841 w 4234071"/>
              <a:gd name="connsiteY2" fmla="*/ 962176 h 4234485"/>
              <a:gd name="connsiteX3" fmla="*/ 3527841 w 4234071"/>
              <a:gd name="connsiteY3" fmla="*/ 351048 h 4234485"/>
              <a:gd name="connsiteX4" fmla="*/ 3880956 w 4234071"/>
              <a:gd name="connsiteY4" fmla="*/ 351048 h 4234485"/>
              <a:gd name="connsiteX5" fmla="*/ 3880956 w 4234071"/>
              <a:gd name="connsiteY5" fmla="*/ 1233421 h 4234485"/>
              <a:gd name="connsiteX6" fmla="*/ 3874340 w 4234071"/>
              <a:gd name="connsiteY6" fmla="*/ 1233421 h 4234485"/>
              <a:gd name="connsiteX7" fmla="*/ 4030637 w 4234071"/>
              <a:gd name="connsiteY7" fmla="*/ 1355812 h 4234485"/>
              <a:gd name="connsiteX8" fmla="*/ 4234071 w 4234071"/>
              <a:gd name="connsiteY8" fmla="*/ 1772604 h 4234485"/>
              <a:gd name="connsiteX9" fmla="*/ 4234071 w 4234071"/>
              <a:gd name="connsiteY9" fmla="*/ 4234485 h 4234485"/>
              <a:gd name="connsiteX10" fmla="*/ 0 w 4234071"/>
              <a:gd name="connsiteY10" fmla="*/ 4234485 h 4234485"/>
              <a:gd name="connsiteX11" fmla="*/ 0 w 4234071"/>
              <a:gd name="connsiteY11" fmla="*/ 1772604 h 4234485"/>
              <a:gd name="connsiteX12" fmla="*/ 202607 w 4234071"/>
              <a:gd name="connsiteY12" fmla="*/ 1354986 h 4234485"/>
              <a:gd name="connsiteX13" fmla="*/ 1790384 w 4234071"/>
              <a:gd name="connsiteY13" fmla="*/ 112881 h 4234485"/>
              <a:gd name="connsiteX14" fmla="*/ 2116622 w 4234071"/>
              <a:gd name="connsiteY14" fmla="*/ 0 h 423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4071" h="4234485">
                <a:moveTo>
                  <a:pt x="2116622" y="0"/>
                </a:moveTo>
                <a:cubicBezTo>
                  <a:pt x="2231777" y="0"/>
                  <a:pt x="2346933" y="37627"/>
                  <a:pt x="2442861" y="112881"/>
                </a:cubicBezTo>
                <a:lnTo>
                  <a:pt x="3527841" y="962176"/>
                </a:lnTo>
                <a:lnTo>
                  <a:pt x="3527841" y="351048"/>
                </a:lnTo>
                <a:lnTo>
                  <a:pt x="3880956" y="351048"/>
                </a:lnTo>
                <a:lnTo>
                  <a:pt x="3880956" y="1233421"/>
                </a:lnTo>
                <a:lnTo>
                  <a:pt x="3874340" y="1233421"/>
                </a:lnTo>
                <a:lnTo>
                  <a:pt x="4030637" y="1355812"/>
                </a:lnTo>
                <a:cubicBezTo>
                  <a:pt x="4159644" y="1456702"/>
                  <a:pt x="4234071" y="1608037"/>
                  <a:pt x="4234071" y="1772604"/>
                </a:cubicBezTo>
                <a:lnTo>
                  <a:pt x="4234071" y="4234485"/>
                </a:lnTo>
                <a:lnTo>
                  <a:pt x="0" y="4234485"/>
                </a:lnTo>
                <a:lnTo>
                  <a:pt x="0" y="1772604"/>
                </a:lnTo>
                <a:cubicBezTo>
                  <a:pt x="0" y="1608864"/>
                  <a:pt x="74427" y="1456702"/>
                  <a:pt x="202607" y="1354986"/>
                </a:cubicBezTo>
                <a:lnTo>
                  <a:pt x="1790384" y="112881"/>
                </a:lnTo>
                <a:cubicBezTo>
                  <a:pt x="1886312" y="37627"/>
                  <a:pt x="2001467" y="0"/>
                  <a:pt x="2116622" y="0"/>
                </a:cubicBezTo>
                <a:close/>
              </a:path>
            </a:pathLst>
          </a:custGeom>
          <a:solidFill>
            <a:schemeClr val="tx1"/>
          </a:solidFill>
        </p:spPr>
        <p:txBody>
          <a:bodyPr wrap="square">
            <a:noAutofit/>
          </a:bodyPr>
          <a:lstStyle/>
          <a:p>
            <a:endParaRPr lang="en-EE"/>
          </a:p>
        </p:txBody>
      </p:sp>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4" name="Slide Number Placeholder 3">
            <a:extLst>
              <a:ext uri="{FF2B5EF4-FFF2-40B4-BE49-F238E27FC236}">
                <a16:creationId xmlns:a16="http://schemas.microsoft.com/office/drawing/2014/main" id="{CC40EFA2-DF55-AE0A-6BC0-1DE8D64A0CC1}"/>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5" name="Straight Connector 14">
            <a:extLst>
              <a:ext uri="{FF2B5EF4-FFF2-40B4-BE49-F238E27FC236}">
                <a16:creationId xmlns:a16="http://schemas.microsoft.com/office/drawing/2014/main" id="{41AB9748-3C65-6BD7-C3A9-F2FBCFFBF946}"/>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190305"/>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aam 1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104E27F-2680-58CF-D591-B036BE1347BD}"/>
              </a:ext>
            </a:extLst>
          </p:cNvPr>
          <p:cNvSpPr>
            <a:spLocks noGrp="1"/>
          </p:cNvSpPr>
          <p:nvPr>
            <p:ph type="pic" sz="quarter" idx="12"/>
          </p:nvPr>
        </p:nvSpPr>
        <p:spPr>
          <a:xfrm>
            <a:off x="991304" y="1438381"/>
            <a:ext cx="4449941" cy="4264526"/>
          </a:xfrm>
          <a:custGeom>
            <a:avLst/>
            <a:gdLst>
              <a:gd name="connsiteX0" fmla="*/ 2900059 w 4094201"/>
              <a:gd name="connsiteY0" fmla="*/ 3411835 h 3923609"/>
              <a:gd name="connsiteX1" fmla="*/ 3582426 w 4094201"/>
              <a:gd name="connsiteY1" fmla="*/ 3411835 h 3923609"/>
              <a:gd name="connsiteX2" fmla="*/ 3582426 w 4094201"/>
              <a:gd name="connsiteY2" fmla="*/ 3923609 h 3923609"/>
              <a:gd name="connsiteX3" fmla="*/ 2900059 w 4094201"/>
              <a:gd name="connsiteY3" fmla="*/ 3923609 h 3923609"/>
              <a:gd name="connsiteX4" fmla="*/ 511776 w 4094201"/>
              <a:gd name="connsiteY4" fmla="*/ 3411835 h 3923609"/>
              <a:gd name="connsiteX5" fmla="*/ 1194142 w 4094201"/>
              <a:gd name="connsiteY5" fmla="*/ 3411835 h 3923609"/>
              <a:gd name="connsiteX6" fmla="*/ 1194142 w 4094201"/>
              <a:gd name="connsiteY6" fmla="*/ 3923609 h 3923609"/>
              <a:gd name="connsiteX7" fmla="*/ 511776 w 4094201"/>
              <a:gd name="connsiteY7" fmla="*/ 3923609 h 3923609"/>
              <a:gd name="connsiteX8" fmla="*/ 3241243 w 4094201"/>
              <a:gd name="connsiteY8" fmla="*/ 2388284 h 3923609"/>
              <a:gd name="connsiteX9" fmla="*/ 3070651 w 4094201"/>
              <a:gd name="connsiteY9" fmla="*/ 2558876 h 3923609"/>
              <a:gd name="connsiteX10" fmla="*/ 3241243 w 4094201"/>
              <a:gd name="connsiteY10" fmla="*/ 2729467 h 3923609"/>
              <a:gd name="connsiteX11" fmla="*/ 3411835 w 4094201"/>
              <a:gd name="connsiteY11" fmla="*/ 2558876 h 3923609"/>
              <a:gd name="connsiteX12" fmla="*/ 3241243 w 4094201"/>
              <a:gd name="connsiteY12" fmla="*/ 2388284 h 3923609"/>
              <a:gd name="connsiteX13" fmla="*/ 852958 w 4094201"/>
              <a:gd name="connsiteY13" fmla="*/ 2388284 h 3923609"/>
              <a:gd name="connsiteX14" fmla="*/ 682368 w 4094201"/>
              <a:gd name="connsiteY14" fmla="*/ 2558876 h 3923609"/>
              <a:gd name="connsiteX15" fmla="*/ 852958 w 4094201"/>
              <a:gd name="connsiteY15" fmla="*/ 2729467 h 3923609"/>
              <a:gd name="connsiteX16" fmla="*/ 1023550 w 4094201"/>
              <a:gd name="connsiteY16" fmla="*/ 2558876 h 3923609"/>
              <a:gd name="connsiteX17" fmla="*/ 852958 w 4094201"/>
              <a:gd name="connsiteY17" fmla="*/ 2388284 h 3923609"/>
              <a:gd name="connsiteX18" fmla="*/ 59025 w 4094201"/>
              <a:gd name="connsiteY18" fmla="*/ 2047101 h 3923609"/>
              <a:gd name="connsiteX19" fmla="*/ 4035176 w 4094201"/>
              <a:gd name="connsiteY19" fmla="*/ 2047101 h 3923609"/>
              <a:gd name="connsiteX20" fmla="*/ 4094201 w 4094201"/>
              <a:gd name="connsiteY20" fmla="*/ 2734927 h 3923609"/>
              <a:gd name="connsiteX21" fmla="*/ 4094201 w 4094201"/>
              <a:gd name="connsiteY21" fmla="*/ 3070651 h 3923609"/>
              <a:gd name="connsiteX22" fmla="*/ 0 w 4094201"/>
              <a:gd name="connsiteY22" fmla="*/ 3070651 h 3923609"/>
              <a:gd name="connsiteX23" fmla="*/ 0 w 4094201"/>
              <a:gd name="connsiteY23" fmla="*/ 2734927 h 3923609"/>
              <a:gd name="connsiteX24" fmla="*/ 59025 w 4094201"/>
              <a:gd name="connsiteY24" fmla="*/ 2047101 h 3923609"/>
              <a:gd name="connsiteX25" fmla="*/ 1091787 w 4094201"/>
              <a:gd name="connsiteY25" fmla="*/ 0 h 3923609"/>
              <a:gd name="connsiteX26" fmla="*/ 3002414 w 4094201"/>
              <a:gd name="connsiteY26" fmla="*/ 0 h 3923609"/>
              <a:gd name="connsiteX27" fmla="*/ 3483141 w 4094201"/>
              <a:gd name="connsiteY27" fmla="*/ 336919 h 3923609"/>
              <a:gd name="connsiteX28" fmla="*/ 3848890 w 4094201"/>
              <a:gd name="connsiteY28" fmla="*/ 1342387 h 3923609"/>
              <a:gd name="connsiteX29" fmla="*/ 3961310 w 4094201"/>
              <a:gd name="connsiteY29" fmla="*/ 1705917 h 3923609"/>
              <a:gd name="connsiteX30" fmla="*/ 132891 w 4094201"/>
              <a:gd name="connsiteY30" fmla="*/ 1705917 h 3923609"/>
              <a:gd name="connsiteX31" fmla="*/ 245311 w 4094201"/>
              <a:gd name="connsiteY31" fmla="*/ 1342387 h 3923609"/>
              <a:gd name="connsiteX32" fmla="*/ 611060 w 4094201"/>
              <a:gd name="connsiteY32" fmla="*/ 336919 h 3923609"/>
              <a:gd name="connsiteX33" fmla="*/ 1091787 w 4094201"/>
              <a:gd name="connsiteY33" fmla="*/ 0 h 392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94201" h="3923609">
                <a:moveTo>
                  <a:pt x="2900059" y="3411835"/>
                </a:moveTo>
                <a:lnTo>
                  <a:pt x="3582426" y="3411835"/>
                </a:lnTo>
                <a:lnTo>
                  <a:pt x="3582426" y="3923609"/>
                </a:lnTo>
                <a:lnTo>
                  <a:pt x="2900059" y="3923609"/>
                </a:lnTo>
                <a:close/>
                <a:moveTo>
                  <a:pt x="511776" y="3411835"/>
                </a:moveTo>
                <a:lnTo>
                  <a:pt x="1194142" y="3411835"/>
                </a:lnTo>
                <a:lnTo>
                  <a:pt x="1194142" y="3923609"/>
                </a:lnTo>
                <a:lnTo>
                  <a:pt x="511776" y="3923609"/>
                </a:lnTo>
                <a:close/>
                <a:moveTo>
                  <a:pt x="3241243" y="2388284"/>
                </a:moveTo>
                <a:cubicBezTo>
                  <a:pt x="3147028" y="2388284"/>
                  <a:pt x="3070651" y="2464660"/>
                  <a:pt x="3070651" y="2558876"/>
                </a:cubicBezTo>
                <a:cubicBezTo>
                  <a:pt x="3070651" y="2653091"/>
                  <a:pt x="3147028" y="2729467"/>
                  <a:pt x="3241243" y="2729467"/>
                </a:cubicBezTo>
                <a:cubicBezTo>
                  <a:pt x="3335458" y="2729467"/>
                  <a:pt x="3411835" y="2653091"/>
                  <a:pt x="3411835" y="2558876"/>
                </a:cubicBezTo>
                <a:cubicBezTo>
                  <a:pt x="3411835" y="2464660"/>
                  <a:pt x="3335458" y="2388284"/>
                  <a:pt x="3241243" y="2388284"/>
                </a:cubicBezTo>
                <a:close/>
                <a:moveTo>
                  <a:pt x="852958" y="2388284"/>
                </a:moveTo>
                <a:cubicBezTo>
                  <a:pt x="758743" y="2388284"/>
                  <a:pt x="682368" y="2464660"/>
                  <a:pt x="682368" y="2558876"/>
                </a:cubicBezTo>
                <a:cubicBezTo>
                  <a:pt x="682368" y="2653091"/>
                  <a:pt x="758743" y="2729467"/>
                  <a:pt x="852958" y="2729467"/>
                </a:cubicBezTo>
                <a:cubicBezTo>
                  <a:pt x="947174" y="2729467"/>
                  <a:pt x="1023550" y="2653091"/>
                  <a:pt x="1023550" y="2558876"/>
                </a:cubicBezTo>
                <a:cubicBezTo>
                  <a:pt x="1023550" y="2464660"/>
                  <a:pt x="947174" y="2388284"/>
                  <a:pt x="852958" y="2388284"/>
                </a:cubicBezTo>
                <a:close/>
                <a:moveTo>
                  <a:pt x="59025" y="2047101"/>
                </a:moveTo>
                <a:lnTo>
                  <a:pt x="4035176" y="2047101"/>
                </a:lnTo>
                <a:cubicBezTo>
                  <a:pt x="4074262" y="2274295"/>
                  <a:pt x="4094007" y="2504395"/>
                  <a:pt x="4094201" y="2734927"/>
                </a:cubicBezTo>
                <a:lnTo>
                  <a:pt x="4094201" y="3070651"/>
                </a:lnTo>
                <a:lnTo>
                  <a:pt x="0" y="3070651"/>
                </a:lnTo>
                <a:lnTo>
                  <a:pt x="0" y="2734927"/>
                </a:lnTo>
                <a:cubicBezTo>
                  <a:pt x="195" y="2504395"/>
                  <a:pt x="19939" y="2274295"/>
                  <a:pt x="59025" y="2047101"/>
                </a:cubicBezTo>
                <a:close/>
                <a:moveTo>
                  <a:pt x="1091787" y="0"/>
                </a:moveTo>
                <a:lnTo>
                  <a:pt x="3002414" y="0"/>
                </a:lnTo>
                <a:cubicBezTo>
                  <a:pt x="3217431" y="455"/>
                  <a:pt x="3409348" y="134960"/>
                  <a:pt x="3483141" y="336919"/>
                </a:cubicBezTo>
                <a:lnTo>
                  <a:pt x="3848890" y="1342387"/>
                </a:lnTo>
                <a:cubicBezTo>
                  <a:pt x="3893073" y="1462142"/>
                  <a:pt x="3929240" y="1583432"/>
                  <a:pt x="3961310" y="1705917"/>
                </a:cubicBezTo>
                <a:lnTo>
                  <a:pt x="132891" y="1705917"/>
                </a:lnTo>
                <a:cubicBezTo>
                  <a:pt x="164963" y="1583432"/>
                  <a:pt x="201810" y="1462142"/>
                  <a:pt x="245311" y="1342387"/>
                </a:cubicBezTo>
                <a:lnTo>
                  <a:pt x="611060" y="336919"/>
                </a:lnTo>
                <a:cubicBezTo>
                  <a:pt x="684853" y="134960"/>
                  <a:pt x="876770" y="455"/>
                  <a:pt x="1091787" y="0"/>
                </a:cubicBezTo>
                <a:close/>
              </a:path>
            </a:pathLst>
          </a:custGeom>
          <a:solidFill>
            <a:schemeClr val="tx1"/>
          </a:solidFill>
        </p:spPr>
        <p:txBody>
          <a:bodyPr wrap="square">
            <a:noAutofit/>
          </a:bodyPr>
          <a:lstStyle/>
          <a:p>
            <a:endParaRPr lang="en-EE"/>
          </a:p>
        </p:txBody>
      </p:sp>
      <p:sp>
        <p:nvSpPr>
          <p:cNvPr id="2" name="Title 1">
            <a:extLst>
              <a:ext uri="{FF2B5EF4-FFF2-40B4-BE49-F238E27FC236}">
                <a16:creationId xmlns:a16="http://schemas.microsoft.com/office/drawing/2014/main" id="{955EE5DC-4FCC-6074-7120-F6B1D596AB51}"/>
              </a:ext>
            </a:extLst>
          </p:cNvPr>
          <p:cNvSpPr>
            <a:spLocks noGrp="1"/>
          </p:cNvSpPr>
          <p:nvPr>
            <p:ph type="title" hasCustomPrompt="1"/>
          </p:nvPr>
        </p:nvSpPr>
        <p:spPr>
          <a:xfrm>
            <a:off x="6097128" y="775600"/>
            <a:ext cx="5565115" cy="1325563"/>
          </a:xfrm>
        </p:spPr>
        <p:txBody>
          <a:bodyPr>
            <a:normAutofit/>
          </a:bodyPr>
          <a:lstStyle>
            <a:lvl1pPr>
              <a:defRPr sz="4000">
                <a:solidFill>
                  <a:schemeClr val="tx1"/>
                </a:solidFill>
              </a:defRPr>
            </a:lvl1pPr>
          </a:lstStyle>
          <a:p>
            <a:r>
              <a:rPr lang="en-US" err="1"/>
              <a:t>Pealkiri</a:t>
            </a:r>
            <a:endParaRPr lang="en-EE"/>
          </a:p>
        </p:txBody>
      </p:sp>
      <p:sp>
        <p:nvSpPr>
          <p:cNvPr id="3" name="Content Placeholder 2">
            <a:extLst>
              <a:ext uri="{FF2B5EF4-FFF2-40B4-BE49-F238E27FC236}">
                <a16:creationId xmlns:a16="http://schemas.microsoft.com/office/drawing/2014/main" id="{FF69EB2B-D397-3E6D-D3C0-12387A5D7164}"/>
              </a:ext>
            </a:extLst>
          </p:cNvPr>
          <p:cNvSpPr>
            <a:spLocks noGrp="1"/>
          </p:cNvSpPr>
          <p:nvPr>
            <p:ph idx="1"/>
          </p:nvPr>
        </p:nvSpPr>
        <p:spPr>
          <a:xfrm>
            <a:off x="6090579" y="2313710"/>
            <a:ext cx="5571664" cy="40038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4" name="Slide Number Placeholder 3">
            <a:extLst>
              <a:ext uri="{FF2B5EF4-FFF2-40B4-BE49-F238E27FC236}">
                <a16:creationId xmlns:a16="http://schemas.microsoft.com/office/drawing/2014/main" id="{CC40EFA2-DF55-AE0A-6BC0-1DE8D64A0CC1}"/>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5" name="Straight Connector 14">
            <a:extLst>
              <a:ext uri="{FF2B5EF4-FFF2-40B4-BE49-F238E27FC236}">
                <a16:creationId xmlns:a16="http://schemas.microsoft.com/office/drawing/2014/main" id="{41AB9748-3C65-6BD7-C3A9-F2FBCFFBF946}"/>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698725"/>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õpuslai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C33F9AB-5BC4-1A26-73BD-DDAB0974546C}"/>
              </a:ext>
            </a:extLst>
          </p:cNvPr>
          <p:cNvSpPr>
            <a:spLocks noGrp="1"/>
          </p:cNvSpPr>
          <p:nvPr>
            <p:ph type="title" hasCustomPrompt="1"/>
          </p:nvPr>
        </p:nvSpPr>
        <p:spPr>
          <a:xfrm>
            <a:off x="781362" y="2460162"/>
            <a:ext cx="10629275" cy="1319121"/>
          </a:xfrm>
        </p:spPr>
        <p:txBody>
          <a:bodyPr>
            <a:normAutofit/>
          </a:bodyPr>
          <a:lstStyle>
            <a:lvl1pPr algn="ctr">
              <a:defRPr sz="4000">
                <a:solidFill>
                  <a:schemeClr val="tx1"/>
                </a:solidFill>
              </a:defRPr>
            </a:lvl1pPr>
          </a:lstStyle>
          <a:p>
            <a:r>
              <a:rPr lang="en-US" err="1"/>
              <a:t>Pealkiri</a:t>
            </a:r>
            <a:endParaRPr lang="en-EE"/>
          </a:p>
        </p:txBody>
      </p:sp>
      <p:sp>
        <p:nvSpPr>
          <p:cNvPr id="17" name="Picture Placeholder 16">
            <a:extLst>
              <a:ext uri="{FF2B5EF4-FFF2-40B4-BE49-F238E27FC236}">
                <a16:creationId xmlns:a16="http://schemas.microsoft.com/office/drawing/2014/main" id="{3D573727-67A7-19A6-D178-E8E8F5631FD2}"/>
              </a:ext>
            </a:extLst>
          </p:cNvPr>
          <p:cNvSpPr>
            <a:spLocks noGrp="1"/>
          </p:cNvSpPr>
          <p:nvPr>
            <p:ph type="pic" sz="quarter" idx="15" hasCustomPrompt="1"/>
          </p:nvPr>
        </p:nvSpPr>
        <p:spPr>
          <a:xfrm>
            <a:off x="3581400" y="4258739"/>
            <a:ext cx="4806182" cy="539385"/>
          </a:xfrm>
          <a:prstGeom prst="roundRect">
            <a:avLst>
              <a:gd name="adj" fmla="val 50000"/>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a:normAutofit/>
          </a:bodyPr>
          <a:lstStyle>
            <a:lvl1pPr marL="0" indent="0" algn="ctr">
              <a:buNone/>
              <a:defRPr sz="18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EE"/>
              <a:t>Veebileht või e-mail </a:t>
            </a:r>
            <a:r>
              <a:rPr lang="en-US" err="1"/>
              <a:t>aadress</a:t>
            </a:r>
            <a:endParaRPr lang="en-EE"/>
          </a:p>
        </p:txBody>
      </p:sp>
      <p:sp>
        <p:nvSpPr>
          <p:cNvPr id="8" name="Slide Number Placeholder 3">
            <a:extLst>
              <a:ext uri="{FF2B5EF4-FFF2-40B4-BE49-F238E27FC236}">
                <a16:creationId xmlns:a16="http://schemas.microsoft.com/office/drawing/2014/main" id="{D904560B-CCF2-7B63-F0D9-00B1983B91B1}"/>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0" name="Straight Connector 9">
            <a:extLst>
              <a:ext uri="{FF2B5EF4-FFF2-40B4-BE49-F238E27FC236}">
                <a16:creationId xmlns:a16="http://schemas.microsoft.com/office/drawing/2014/main" id="{310A0D26-7EA8-821D-C35A-530C9D592E75}"/>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2635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ühi">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50DF6B8A-0181-0FBB-83AF-4C4703085882}"/>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spTree>
    <p:extLst>
      <p:ext uri="{BB962C8B-B14F-4D97-AF65-F5344CB8AC3E}">
        <p14:creationId xmlns:p14="http://schemas.microsoft.com/office/powerpoint/2010/main" val="161217411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Põhi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DC09D-0F77-77DC-D1A9-EF226BC17691}"/>
              </a:ext>
            </a:extLst>
          </p:cNvPr>
          <p:cNvSpPr>
            <a:spLocks noGrp="1"/>
          </p:cNvSpPr>
          <p:nvPr>
            <p:ph type="ctrTitle" hasCustomPrompt="1"/>
          </p:nvPr>
        </p:nvSpPr>
        <p:spPr>
          <a:xfrm>
            <a:off x="766763" y="1260330"/>
            <a:ext cx="10587037" cy="2387600"/>
          </a:xfrm>
        </p:spPr>
        <p:txBody>
          <a:bodyPr anchor="b"/>
          <a:lstStyle>
            <a:lvl1pPr algn="ctr">
              <a:defRPr sz="6000"/>
            </a:lvl1pPr>
          </a:lstStyle>
          <a:p>
            <a:r>
              <a:rPr lang="en-US" err="1"/>
              <a:t>Pealkiri</a:t>
            </a:r>
            <a:endParaRPr lang="en-EE"/>
          </a:p>
        </p:txBody>
      </p:sp>
      <p:sp>
        <p:nvSpPr>
          <p:cNvPr id="3" name="Subtitle 2">
            <a:extLst>
              <a:ext uri="{FF2B5EF4-FFF2-40B4-BE49-F238E27FC236}">
                <a16:creationId xmlns:a16="http://schemas.microsoft.com/office/drawing/2014/main" id="{1B6202EE-8C6E-9FEE-4F8F-29BC6CB67A9C}"/>
              </a:ext>
            </a:extLst>
          </p:cNvPr>
          <p:cNvSpPr>
            <a:spLocks noGrp="1"/>
          </p:cNvSpPr>
          <p:nvPr>
            <p:ph type="subTitle" idx="1"/>
          </p:nvPr>
        </p:nvSpPr>
        <p:spPr>
          <a:xfrm>
            <a:off x="766763" y="3941908"/>
            <a:ext cx="1058703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EE"/>
          </a:p>
        </p:txBody>
      </p:sp>
      <p:sp>
        <p:nvSpPr>
          <p:cNvPr id="10" name="Slide Number Placeholder 3">
            <a:extLst>
              <a:ext uri="{FF2B5EF4-FFF2-40B4-BE49-F238E27FC236}">
                <a16:creationId xmlns:a16="http://schemas.microsoft.com/office/drawing/2014/main" id="{F6E637BF-152C-7916-522F-598B0BF3E883}"/>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1" name="Straight Connector 10">
            <a:extLst>
              <a:ext uri="{FF2B5EF4-FFF2-40B4-BE49-F238E27FC236}">
                <a16:creationId xmlns:a16="http://schemas.microsoft.com/office/drawing/2014/main" id="{7459E097-2C51-512D-CAD9-74E20A467289}"/>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971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Põhi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567D-9030-3E4D-130B-C1A6745CDBC4}"/>
              </a:ext>
            </a:extLst>
          </p:cNvPr>
          <p:cNvSpPr>
            <a:spLocks noGrp="1"/>
          </p:cNvSpPr>
          <p:nvPr>
            <p:ph type="title" hasCustomPrompt="1"/>
          </p:nvPr>
        </p:nvSpPr>
        <p:spPr>
          <a:xfrm>
            <a:off x="766763" y="1333500"/>
            <a:ext cx="10580687" cy="3228975"/>
          </a:xfrm>
        </p:spPr>
        <p:txBody>
          <a:bodyPr anchor="b"/>
          <a:lstStyle>
            <a:lvl1pPr>
              <a:defRPr sz="6000"/>
            </a:lvl1pPr>
          </a:lstStyle>
          <a:p>
            <a:r>
              <a:rPr lang="en-US" err="1"/>
              <a:t>Pealkiri</a:t>
            </a:r>
            <a:endParaRPr lang="en-EE"/>
          </a:p>
        </p:txBody>
      </p:sp>
      <p:sp>
        <p:nvSpPr>
          <p:cNvPr id="3" name="Text Placeholder 2">
            <a:extLst>
              <a:ext uri="{FF2B5EF4-FFF2-40B4-BE49-F238E27FC236}">
                <a16:creationId xmlns:a16="http://schemas.microsoft.com/office/drawing/2014/main" id="{81EB7E6D-78A0-978B-B872-B148BF2713F5}"/>
              </a:ext>
            </a:extLst>
          </p:cNvPr>
          <p:cNvSpPr>
            <a:spLocks noGrp="1"/>
          </p:cNvSpPr>
          <p:nvPr>
            <p:ph type="body" idx="1"/>
          </p:nvPr>
        </p:nvSpPr>
        <p:spPr>
          <a:xfrm>
            <a:off x="766763" y="4589463"/>
            <a:ext cx="1058068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Slide Number Placeholder 3">
            <a:extLst>
              <a:ext uri="{FF2B5EF4-FFF2-40B4-BE49-F238E27FC236}">
                <a16:creationId xmlns:a16="http://schemas.microsoft.com/office/drawing/2014/main" id="{7D8F9373-1395-012F-B410-50534B45BF49}"/>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1" name="Straight Connector 10">
            <a:extLst>
              <a:ext uri="{FF2B5EF4-FFF2-40B4-BE49-F238E27FC236}">
                <a16:creationId xmlns:a16="http://schemas.microsoft.com/office/drawing/2014/main" id="{B99CF1A7-9CD4-034A-73B7-7E4BD8A42DAE}"/>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32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Põhi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CAE79-1BE8-D2A3-7CDF-C8DA1000D695}"/>
              </a:ext>
            </a:extLst>
          </p:cNvPr>
          <p:cNvSpPr>
            <a:spLocks noGrp="1"/>
          </p:cNvSpPr>
          <p:nvPr>
            <p:ph type="title" hasCustomPrompt="1"/>
          </p:nvPr>
        </p:nvSpPr>
        <p:spPr>
          <a:xfrm>
            <a:off x="766763" y="1214858"/>
            <a:ext cx="10587037" cy="1452142"/>
          </a:xfrm>
          <a:prstGeom prst="rect">
            <a:avLst/>
          </a:prstGeom>
        </p:spPr>
        <p:txBody>
          <a:bodyPr/>
          <a:lstStyle/>
          <a:p>
            <a:r>
              <a:rPr lang="en-US" err="1"/>
              <a:t>Pealkiri</a:t>
            </a:r>
            <a:endParaRPr lang="en-EE"/>
          </a:p>
        </p:txBody>
      </p:sp>
      <p:sp>
        <p:nvSpPr>
          <p:cNvPr id="3" name="Content Placeholder 2">
            <a:extLst>
              <a:ext uri="{FF2B5EF4-FFF2-40B4-BE49-F238E27FC236}">
                <a16:creationId xmlns:a16="http://schemas.microsoft.com/office/drawing/2014/main" id="{483D3A2F-8C92-D93D-5712-50748525B3D9}"/>
              </a:ext>
            </a:extLst>
          </p:cNvPr>
          <p:cNvSpPr>
            <a:spLocks noGrp="1"/>
          </p:cNvSpPr>
          <p:nvPr>
            <p:ph idx="1" hasCustomPrompt="1"/>
          </p:nvPr>
        </p:nvSpPr>
        <p:spPr>
          <a:xfrm>
            <a:off x="766762" y="2756694"/>
            <a:ext cx="10587037" cy="3509962"/>
          </a:xfrm>
        </p:spPr>
        <p:txBody>
          <a:bodyPr/>
          <a:lstStyle/>
          <a:p>
            <a:pPr lvl="0"/>
            <a:r>
              <a:rPr lang="en-US"/>
              <a:t>Click to edit Master text </a:t>
            </a:r>
            <a:r>
              <a:rPr lang="en-US" err="1"/>
              <a:t>syles</a:t>
            </a:r>
            <a:endParaRPr lang="en-US"/>
          </a:p>
          <a:p>
            <a:pPr lvl="1"/>
            <a:r>
              <a:rPr lang="en-US"/>
              <a:t>Second level</a:t>
            </a:r>
          </a:p>
          <a:p>
            <a:pPr lvl="2"/>
            <a:r>
              <a:rPr lang="en-US"/>
              <a:t>Third level</a:t>
            </a:r>
          </a:p>
          <a:p>
            <a:pPr lvl="3"/>
            <a:r>
              <a:rPr lang="en-US"/>
              <a:t>Fourth level</a:t>
            </a:r>
          </a:p>
          <a:p>
            <a:pPr lvl="4"/>
            <a:r>
              <a:rPr lang="en-US"/>
              <a:t>Fifth level</a:t>
            </a:r>
            <a:endParaRPr lang="en-EE"/>
          </a:p>
        </p:txBody>
      </p:sp>
      <p:sp>
        <p:nvSpPr>
          <p:cNvPr id="9" name="Slide Number Placeholder 3">
            <a:extLst>
              <a:ext uri="{FF2B5EF4-FFF2-40B4-BE49-F238E27FC236}">
                <a16:creationId xmlns:a16="http://schemas.microsoft.com/office/drawing/2014/main" id="{A388876D-4EEF-86D8-CFD5-D2188BAD48A0}"/>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0" name="Straight Connector 9">
            <a:extLst>
              <a:ext uri="{FF2B5EF4-FFF2-40B4-BE49-F238E27FC236}">
                <a16:creationId xmlns:a16="http://schemas.microsoft.com/office/drawing/2014/main" id="{0BD8CA78-0D38-BF03-3CD9-6F8F8A99ED4B}"/>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61229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õhi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DD8AF-9345-9EE1-6680-2873BA93B624}"/>
              </a:ext>
            </a:extLst>
          </p:cNvPr>
          <p:cNvSpPr>
            <a:spLocks noGrp="1"/>
          </p:cNvSpPr>
          <p:nvPr>
            <p:ph type="title" hasCustomPrompt="1"/>
          </p:nvPr>
        </p:nvSpPr>
        <p:spPr>
          <a:xfrm>
            <a:off x="766763" y="1214856"/>
            <a:ext cx="10587037" cy="939063"/>
          </a:xfrm>
          <a:prstGeom prst="rect">
            <a:avLst/>
          </a:prstGeom>
        </p:spPr>
        <p:txBody>
          <a:bodyPr/>
          <a:lstStyle/>
          <a:p>
            <a:r>
              <a:rPr lang="en-US" err="1"/>
              <a:t>Pealkiri</a:t>
            </a:r>
            <a:endParaRPr lang="en-EE"/>
          </a:p>
        </p:txBody>
      </p:sp>
      <p:sp>
        <p:nvSpPr>
          <p:cNvPr id="3" name="Content Placeholder 2">
            <a:extLst>
              <a:ext uri="{FF2B5EF4-FFF2-40B4-BE49-F238E27FC236}">
                <a16:creationId xmlns:a16="http://schemas.microsoft.com/office/drawing/2014/main" id="{EF59F17F-0CD5-32D8-9A2F-3280BC914C3F}"/>
              </a:ext>
            </a:extLst>
          </p:cNvPr>
          <p:cNvSpPr>
            <a:spLocks noGrp="1"/>
          </p:cNvSpPr>
          <p:nvPr>
            <p:ph sz="half" idx="1"/>
          </p:nvPr>
        </p:nvSpPr>
        <p:spPr>
          <a:xfrm>
            <a:off x="766763" y="2333305"/>
            <a:ext cx="5253037" cy="3843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8" name="Content Placeholder 2">
            <a:extLst>
              <a:ext uri="{FF2B5EF4-FFF2-40B4-BE49-F238E27FC236}">
                <a16:creationId xmlns:a16="http://schemas.microsoft.com/office/drawing/2014/main" id="{FD18D8D7-7824-A042-9348-57C239A2254D}"/>
              </a:ext>
            </a:extLst>
          </p:cNvPr>
          <p:cNvSpPr>
            <a:spLocks noGrp="1"/>
          </p:cNvSpPr>
          <p:nvPr>
            <p:ph sz="half" idx="10"/>
          </p:nvPr>
        </p:nvSpPr>
        <p:spPr>
          <a:xfrm>
            <a:off x="6100763" y="2333305"/>
            <a:ext cx="5253037" cy="3843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0" name="Slide Number Placeholder 3">
            <a:extLst>
              <a:ext uri="{FF2B5EF4-FFF2-40B4-BE49-F238E27FC236}">
                <a16:creationId xmlns:a16="http://schemas.microsoft.com/office/drawing/2014/main" id="{F631F725-DAC2-76FA-3FDE-896E029AC92D}"/>
              </a:ext>
            </a:extLst>
          </p:cNvPr>
          <p:cNvSpPr>
            <a:spLocks noGrp="1"/>
          </p:cNvSpPr>
          <p:nvPr>
            <p:ph type="sldNum" sz="quarter" idx="11"/>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cxnSp>
        <p:nvCxnSpPr>
          <p:cNvPr id="11" name="Straight Connector 10">
            <a:extLst>
              <a:ext uri="{FF2B5EF4-FFF2-40B4-BE49-F238E27FC236}">
                <a16:creationId xmlns:a16="http://schemas.microsoft.com/office/drawing/2014/main" id="{AE74AA99-D00E-D33D-E19F-631F319C604A}"/>
              </a:ext>
            </a:extLst>
          </p:cNvPr>
          <p:cNvCxnSpPr>
            <a:cxnSpLocks/>
          </p:cNvCxnSpPr>
          <p:nvPr userDrawn="1"/>
        </p:nvCxnSpPr>
        <p:spPr>
          <a:xfrm>
            <a:off x="766763" y="6533258"/>
            <a:ext cx="9520237" cy="0"/>
          </a:xfrm>
          <a:prstGeom prst="line">
            <a:avLst/>
          </a:prstGeom>
          <a:ln w="12700" cap="flat"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33809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image" Target="../media/image2.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E14A5-A74C-764E-B305-E10A15297527}"/>
              </a:ext>
            </a:extLst>
          </p:cNvPr>
          <p:cNvSpPr>
            <a:spLocks noGrp="1"/>
          </p:cNvSpPr>
          <p:nvPr>
            <p:ph type="title"/>
          </p:nvPr>
        </p:nvSpPr>
        <p:spPr>
          <a:xfrm>
            <a:off x="766763" y="1123121"/>
            <a:ext cx="10587037" cy="1133062"/>
          </a:xfrm>
          <a:prstGeom prst="rect">
            <a:avLst/>
          </a:prstGeom>
        </p:spPr>
        <p:txBody>
          <a:bodyPr vert="horz" lIns="91440" tIns="45720" rIns="91440" bIns="45720" rtlCol="0" anchor="ctr">
            <a:normAutofit/>
          </a:bodyPr>
          <a:lstStyle/>
          <a:p>
            <a:r>
              <a:rPr lang="en-US"/>
              <a:t>Click to edit Master title style</a:t>
            </a:r>
            <a:endParaRPr lang="en-EE"/>
          </a:p>
        </p:txBody>
      </p:sp>
      <p:sp>
        <p:nvSpPr>
          <p:cNvPr id="3" name="Text Placeholder 2">
            <a:extLst>
              <a:ext uri="{FF2B5EF4-FFF2-40B4-BE49-F238E27FC236}">
                <a16:creationId xmlns:a16="http://schemas.microsoft.com/office/drawing/2014/main" id="{AE3F800F-A350-F3C6-6C1F-A7298C642645}"/>
              </a:ext>
            </a:extLst>
          </p:cNvPr>
          <p:cNvSpPr>
            <a:spLocks noGrp="1"/>
          </p:cNvSpPr>
          <p:nvPr>
            <p:ph type="body" idx="1"/>
          </p:nvPr>
        </p:nvSpPr>
        <p:spPr>
          <a:xfrm>
            <a:off x="766763" y="2355574"/>
            <a:ext cx="10587037" cy="38213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4" name="Date Placeholder 3">
            <a:extLst>
              <a:ext uri="{FF2B5EF4-FFF2-40B4-BE49-F238E27FC236}">
                <a16:creationId xmlns:a16="http://schemas.microsoft.com/office/drawing/2014/main" id="{4A24FB07-7CE0-C186-107C-BAB09F583C70}"/>
              </a:ext>
            </a:extLst>
          </p:cNvPr>
          <p:cNvSpPr>
            <a:spLocks noGrp="1"/>
          </p:cNvSpPr>
          <p:nvPr>
            <p:ph type="dt" sz="half" idx="2"/>
          </p:nvPr>
        </p:nvSpPr>
        <p:spPr>
          <a:xfrm>
            <a:off x="8610600" y="412460"/>
            <a:ext cx="2743200" cy="365125"/>
          </a:xfrm>
          <a:prstGeom prst="rect">
            <a:avLst/>
          </a:prstGeom>
        </p:spPr>
        <p:txBody>
          <a:bodyPr vert="horz" lIns="91440" tIns="45720" rIns="91440" bIns="45720" rtlCol="0" anchor="ctr"/>
          <a:lstStyle>
            <a:lvl1pPr algn="r">
              <a:defRPr sz="1200">
                <a:solidFill>
                  <a:srgbClr val="003087"/>
                </a:solidFill>
                <a:latin typeface="Roboto Light" panose="02000000000000000000" pitchFamily="2" charset="0"/>
                <a:ea typeface="Roboto Light" panose="02000000000000000000" pitchFamily="2" charset="0"/>
                <a:cs typeface="Roboto Light" panose="02000000000000000000" pitchFamily="2" charset="0"/>
              </a:defRPr>
            </a:lvl1pPr>
          </a:lstStyle>
          <a:p>
            <a:endParaRPr lang="en-EE"/>
          </a:p>
        </p:txBody>
      </p:sp>
      <p:pic>
        <p:nvPicPr>
          <p:cNvPr id="7" name="Picture 6">
            <a:extLst>
              <a:ext uri="{FF2B5EF4-FFF2-40B4-BE49-F238E27FC236}">
                <a16:creationId xmlns:a16="http://schemas.microsoft.com/office/drawing/2014/main" id="{4ACF7DDE-0858-C9C7-378E-42CCAD4D8253}"/>
              </a:ext>
            </a:extLst>
          </p:cNvPr>
          <p:cNvPicPr>
            <a:picLocks noChangeAspect="1"/>
          </p:cNvPicPr>
          <p:nvPr userDrawn="1"/>
        </p:nvPicPr>
        <p:blipFill>
          <a:blip r:embed="rId32"/>
          <a:srcRect/>
          <a:stretch/>
        </p:blipFill>
        <p:spPr>
          <a:xfrm>
            <a:off x="245786" y="237098"/>
            <a:ext cx="1799155" cy="785504"/>
          </a:xfrm>
          <a:prstGeom prst="rect">
            <a:avLst/>
          </a:prstGeom>
        </p:spPr>
      </p:pic>
      <p:sp>
        <p:nvSpPr>
          <p:cNvPr id="17" name="Slide Number Placeholder 3">
            <a:extLst>
              <a:ext uri="{FF2B5EF4-FFF2-40B4-BE49-F238E27FC236}">
                <a16:creationId xmlns:a16="http://schemas.microsoft.com/office/drawing/2014/main" id="{007EF822-C0C3-57CC-E99B-B4C7C3DF29C3}"/>
              </a:ext>
            </a:extLst>
          </p:cNvPr>
          <p:cNvSpPr>
            <a:spLocks noGrp="1"/>
          </p:cNvSpPr>
          <p:nvPr>
            <p:ph type="sldNum" sz="quarter" idx="4"/>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spTree>
    <p:extLst>
      <p:ext uri="{BB962C8B-B14F-4D97-AF65-F5344CB8AC3E}">
        <p14:creationId xmlns:p14="http://schemas.microsoft.com/office/powerpoint/2010/main" val="168187633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5" r:id="rId5"/>
    <p:sldLayoutId id="2147483649" r:id="rId6"/>
    <p:sldLayoutId id="2147483651" r:id="rId7"/>
    <p:sldLayoutId id="2147483666" r:id="rId8"/>
    <p:sldLayoutId id="2147483667" r:id="rId9"/>
    <p:sldLayoutId id="2147483650" r:id="rId10"/>
    <p:sldLayoutId id="2147483668" r:id="rId11"/>
    <p:sldLayoutId id="2147483669" r:id="rId12"/>
    <p:sldLayoutId id="2147483656" r:id="rId13"/>
    <p:sldLayoutId id="2147483675" r:id="rId14"/>
    <p:sldLayoutId id="2147483658" r:id="rId15"/>
    <p:sldLayoutId id="2147483659" r:id="rId16"/>
    <p:sldLayoutId id="2147483670" r:id="rId17"/>
    <p:sldLayoutId id="2147483671" r:id="rId18"/>
    <p:sldLayoutId id="2147483676" r:id="rId19"/>
    <p:sldLayoutId id="2147483674" r:id="rId20"/>
    <p:sldLayoutId id="2147483683" r:id="rId21"/>
    <p:sldLayoutId id="2147483681" r:id="rId22"/>
    <p:sldLayoutId id="2147483677" r:id="rId23"/>
    <p:sldLayoutId id="2147483680" r:id="rId24"/>
    <p:sldLayoutId id="2147483718" r:id="rId25"/>
    <p:sldLayoutId id="2147483682" r:id="rId26"/>
    <p:sldLayoutId id="2147483684" r:id="rId27"/>
    <p:sldLayoutId id="2147483673" r:id="rId28"/>
    <p:sldLayoutId id="2147483730" r:id="rId29"/>
    <p:sldLayoutId id="2147483678" r:id="rId30"/>
  </p:sldLayoutIdLst>
  <p:hf hdr="0" dt="0"/>
  <p:txStyles>
    <p:title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E14A5-A74C-764E-B305-E10A15297527}"/>
              </a:ext>
            </a:extLst>
          </p:cNvPr>
          <p:cNvSpPr>
            <a:spLocks noGrp="1"/>
          </p:cNvSpPr>
          <p:nvPr>
            <p:ph type="title"/>
          </p:nvPr>
        </p:nvSpPr>
        <p:spPr>
          <a:xfrm>
            <a:off x="766763" y="1123121"/>
            <a:ext cx="10587037" cy="1133062"/>
          </a:xfrm>
          <a:prstGeom prst="rect">
            <a:avLst/>
          </a:prstGeom>
        </p:spPr>
        <p:txBody>
          <a:bodyPr vert="horz" lIns="91440" tIns="45720" rIns="91440" bIns="45720" rtlCol="0" anchor="ctr">
            <a:normAutofit/>
          </a:bodyPr>
          <a:lstStyle/>
          <a:p>
            <a:r>
              <a:rPr lang="en-US"/>
              <a:t>Click to edit Master title style</a:t>
            </a:r>
            <a:endParaRPr lang="en-EE"/>
          </a:p>
        </p:txBody>
      </p:sp>
      <p:sp>
        <p:nvSpPr>
          <p:cNvPr id="3" name="Text Placeholder 2">
            <a:extLst>
              <a:ext uri="{FF2B5EF4-FFF2-40B4-BE49-F238E27FC236}">
                <a16:creationId xmlns:a16="http://schemas.microsoft.com/office/drawing/2014/main" id="{AE3F800F-A350-F3C6-6C1F-A7298C642645}"/>
              </a:ext>
            </a:extLst>
          </p:cNvPr>
          <p:cNvSpPr>
            <a:spLocks noGrp="1"/>
          </p:cNvSpPr>
          <p:nvPr>
            <p:ph type="body" idx="1"/>
          </p:nvPr>
        </p:nvSpPr>
        <p:spPr>
          <a:xfrm>
            <a:off x="766763" y="2355574"/>
            <a:ext cx="10587037" cy="38213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4" name="Date Placeholder 3">
            <a:extLst>
              <a:ext uri="{FF2B5EF4-FFF2-40B4-BE49-F238E27FC236}">
                <a16:creationId xmlns:a16="http://schemas.microsoft.com/office/drawing/2014/main" id="{4A24FB07-7CE0-C186-107C-BAB09F583C70}"/>
              </a:ext>
            </a:extLst>
          </p:cNvPr>
          <p:cNvSpPr>
            <a:spLocks noGrp="1"/>
          </p:cNvSpPr>
          <p:nvPr>
            <p:ph type="dt" sz="half" idx="2"/>
          </p:nvPr>
        </p:nvSpPr>
        <p:spPr>
          <a:xfrm>
            <a:off x="8610600" y="412460"/>
            <a:ext cx="2743200" cy="365125"/>
          </a:xfrm>
          <a:prstGeom prst="rect">
            <a:avLst/>
          </a:prstGeom>
        </p:spPr>
        <p:txBody>
          <a:bodyPr vert="horz" lIns="91440" tIns="45720" rIns="91440" bIns="45720" rtlCol="0" anchor="ctr"/>
          <a:lstStyle>
            <a:lvl1pPr algn="r">
              <a:defRPr sz="1200">
                <a:solidFill>
                  <a:srgbClr val="003087"/>
                </a:solidFill>
                <a:latin typeface="Roboto Light" panose="02000000000000000000" pitchFamily="2" charset="0"/>
                <a:ea typeface="Roboto Light" panose="02000000000000000000" pitchFamily="2" charset="0"/>
                <a:cs typeface="Roboto Light" panose="02000000000000000000" pitchFamily="2" charset="0"/>
              </a:defRPr>
            </a:lvl1pPr>
          </a:lstStyle>
          <a:p>
            <a:endParaRPr lang="en-EE"/>
          </a:p>
        </p:txBody>
      </p:sp>
      <p:sp>
        <p:nvSpPr>
          <p:cNvPr id="17" name="Slide Number Placeholder 3">
            <a:extLst>
              <a:ext uri="{FF2B5EF4-FFF2-40B4-BE49-F238E27FC236}">
                <a16:creationId xmlns:a16="http://schemas.microsoft.com/office/drawing/2014/main" id="{007EF822-C0C3-57CC-E99B-B4C7C3DF29C3}"/>
              </a:ext>
            </a:extLst>
          </p:cNvPr>
          <p:cNvSpPr>
            <a:spLocks noGrp="1"/>
          </p:cNvSpPr>
          <p:nvPr>
            <p:ph type="sldNum" sz="quarter" idx="4"/>
          </p:nvPr>
        </p:nvSpPr>
        <p:spPr>
          <a:xfrm>
            <a:off x="10422466" y="6356350"/>
            <a:ext cx="931333" cy="365125"/>
          </a:xfrm>
          <a:prstGeom prst="rect">
            <a:avLst/>
          </a:prstGeom>
        </p:spPr>
        <p:txBody>
          <a:bodyPr/>
          <a:lstStyle>
            <a:lvl1pPr algn="ctr">
              <a:defRPr sz="1200">
                <a:latin typeface="Roboto Light" panose="02000000000000000000" pitchFamily="2" charset="0"/>
                <a:ea typeface="Roboto Light" panose="02000000000000000000" pitchFamily="2" charset="0"/>
                <a:cs typeface="Roboto Light" panose="02000000000000000000" pitchFamily="2" charset="0"/>
              </a:defRPr>
            </a:lvl1pPr>
          </a:lstStyle>
          <a:p>
            <a:fld id="{19755129-49AE-4A41-9597-34695D8D41C6}" type="slidenum">
              <a:rPr lang="en-EE" smtClean="0"/>
              <a:pPr/>
              <a:t>‹#›</a:t>
            </a:fld>
            <a:endParaRPr lang="en-EE"/>
          </a:p>
        </p:txBody>
      </p:sp>
      <p:pic>
        <p:nvPicPr>
          <p:cNvPr id="5" name="Picture 4" descr="A black and white text&#10;&#10;Description automatically generated">
            <a:extLst>
              <a:ext uri="{FF2B5EF4-FFF2-40B4-BE49-F238E27FC236}">
                <a16:creationId xmlns:a16="http://schemas.microsoft.com/office/drawing/2014/main" id="{7894F478-E68A-68B4-CED0-56D0B6B6E18C}"/>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245786" y="224230"/>
            <a:ext cx="1799155" cy="811240"/>
          </a:xfrm>
          <a:prstGeom prst="rect">
            <a:avLst/>
          </a:prstGeom>
        </p:spPr>
      </p:pic>
    </p:spTree>
    <p:extLst>
      <p:ext uri="{BB962C8B-B14F-4D97-AF65-F5344CB8AC3E}">
        <p14:creationId xmlns:p14="http://schemas.microsoft.com/office/powerpoint/2010/main" val="38488650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12" r:id="rId28"/>
    <p:sldLayoutId id="2147483732" r:id="rId29"/>
  </p:sldLayoutIdLst>
  <p:hf hdr="0" dt="0"/>
  <p:txStyles>
    <p:title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6.emf"/><Relationship Id="rId7"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18.emf"/><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B501B-A31A-277E-157E-75DF6578486F}"/>
              </a:ext>
            </a:extLst>
          </p:cNvPr>
          <p:cNvSpPr>
            <a:spLocks noGrp="1"/>
          </p:cNvSpPr>
          <p:nvPr>
            <p:ph type="ctrTitle"/>
          </p:nvPr>
        </p:nvSpPr>
        <p:spPr/>
        <p:txBody>
          <a:bodyPr/>
          <a:lstStyle/>
          <a:p>
            <a:r>
              <a:rPr lang="et-EE" dirty="0" err="1"/>
              <a:t>Tastuvenergia</a:t>
            </a:r>
            <a:r>
              <a:rPr lang="et-EE" dirty="0"/>
              <a:t> kaasamiskoosolek</a:t>
            </a:r>
            <a:endParaRPr lang="en-EE" dirty="0"/>
          </a:p>
        </p:txBody>
      </p:sp>
      <p:sp>
        <p:nvSpPr>
          <p:cNvPr id="3" name="Subtitle 2">
            <a:extLst>
              <a:ext uri="{FF2B5EF4-FFF2-40B4-BE49-F238E27FC236}">
                <a16:creationId xmlns:a16="http://schemas.microsoft.com/office/drawing/2014/main" id="{E72C0DD8-0D45-D0BD-B2DC-4DD5241933BA}"/>
              </a:ext>
            </a:extLst>
          </p:cNvPr>
          <p:cNvSpPr>
            <a:spLocks noGrp="1"/>
          </p:cNvSpPr>
          <p:nvPr>
            <p:ph type="subTitle" idx="1"/>
          </p:nvPr>
        </p:nvSpPr>
        <p:spPr/>
        <p:txBody>
          <a:bodyPr/>
          <a:lstStyle/>
          <a:p>
            <a:r>
              <a:rPr lang="et-EE" b="1" dirty="0"/>
              <a:t>27.05.2024</a:t>
            </a:r>
          </a:p>
          <a:p>
            <a:r>
              <a:rPr lang="et-EE" b="1" dirty="0"/>
              <a:t>Vändra Kultuurimaja</a:t>
            </a:r>
            <a:endParaRPr lang="en-EE" b="1" dirty="0"/>
          </a:p>
        </p:txBody>
      </p:sp>
      <p:sp>
        <p:nvSpPr>
          <p:cNvPr id="5" name="Slide Number Placeholder 4">
            <a:extLst>
              <a:ext uri="{FF2B5EF4-FFF2-40B4-BE49-F238E27FC236}">
                <a16:creationId xmlns:a16="http://schemas.microsoft.com/office/drawing/2014/main" id="{5425A567-3D7D-A698-EFD5-592ADCB35257}"/>
              </a:ext>
            </a:extLst>
          </p:cNvPr>
          <p:cNvSpPr>
            <a:spLocks noGrp="1"/>
          </p:cNvSpPr>
          <p:nvPr>
            <p:ph type="sldNum" sz="quarter" idx="11"/>
          </p:nvPr>
        </p:nvSpPr>
        <p:spPr/>
        <p:txBody>
          <a:bodyPr/>
          <a:lstStyle/>
          <a:p>
            <a:fld id="{19755129-49AE-4A41-9597-34695D8D41C6}" type="slidenum">
              <a:rPr lang="en-EE" smtClean="0"/>
              <a:pPr/>
              <a:t>1</a:t>
            </a:fld>
            <a:endParaRPr lang="en-EE"/>
          </a:p>
        </p:txBody>
      </p:sp>
    </p:spTree>
    <p:extLst>
      <p:ext uri="{BB962C8B-B14F-4D97-AF65-F5344CB8AC3E}">
        <p14:creationId xmlns:p14="http://schemas.microsoft.com/office/powerpoint/2010/main" val="3141880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482EAB5-A108-4D0D-80EE-390BE91A4C2D}"/>
              </a:ext>
            </a:extLst>
          </p:cNvPr>
          <p:cNvSpPr>
            <a:spLocks noGrp="1"/>
          </p:cNvSpPr>
          <p:nvPr>
            <p:ph type="subTitle" idx="1"/>
          </p:nvPr>
        </p:nvSpPr>
        <p:spPr>
          <a:xfrm>
            <a:off x="703696" y="2264778"/>
            <a:ext cx="2074518" cy="672222"/>
          </a:xfrm>
        </p:spPr>
        <p:txBody>
          <a:bodyPr>
            <a:noAutofit/>
          </a:bodyPr>
          <a:lstStyle/>
          <a:p>
            <a:pPr>
              <a:spcBef>
                <a:spcPts val="0"/>
              </a:spcBef>
            </a:pPr>
            <a:r>
              <a:rPr lang="en-GB" sz="1000" err="1">
                <a:latin typeface="Roboto Condensed" panose="02000000000000000000" pitchFamily="2" charset="0"/>
                <a:ea typeface="Roboto Condensed" panose="02000000000000000000" pitchFamily="2" charset="0"/>
                <a:cs typeface="Roboto Condensed" panose="02000000000000000000" pitchFamily="2" charset="0"/>
              </a:rPr>
              <a:t>Taastuvelektri</a:t>
            </a:r>
            <a:r>
              <a:rPr lang="en-GB" sz="1000">
                <a:latin typeface="Roboto Condensed" panose="02000000000000000000" pitchFamily="2" charset="0"/>
                <a:ea typeface="Roboto Condensed" panose="02000000000000000000" pitchFamily="2" charset="0"/>
                <a:cs typeface="Roboto Condensed" panose="02000000000000000000" pitchFamily="2" charset="0"/>
              </a:rPr>
              <a:t> </a:t>
            </a:r>
            <a:r>
              <a:rPr lang="en-GB" sz="1000" err="1">
                <a:latin typeface="Roboto Condensed" panose="02000000000000000000" pitchFamily="2" charset="0"/>
                <a:ea typeface="Roboto Condensed" panose="02000000000000000000" pitchFamily="2" charset="0"/>
                <a:cs typeface="Roboto Condensed" panose="02000000000000000000" pitchFamily="2" charset="0"/>
              </a:rPr>
              <a:t>võimsus</a:t>
            </a:r>
            <a:r>
              <a:rPr lang="en-GB" sz="1000">
                <a:latin typeface="Roboto Condensed" panose="02000000000000000000" pitchFamily="2" charset="0"/>
                <a:ea typeface="Roboto Condensed" panose="02000000000000000000" pitchFamily="2" charset="0"/>
                <a:cs typeface="Roboto Condensed" panose="02000000000000000000" pitchFamily="2" charset="0"/>
              </a:rPr>
              <a:t> </a:t>
            </a:r>
            <a:r>
              <a:rPr lang="en-GB" sz="1000" b="1">
                <a:latin typeface="Roboto Condensed" panose="02000000000000000000" pitchFamily="2" charset="0"/>
                <a:ea typeface="Roboto Condensed" panose="02000000000000000000" pitchFamily="2" charset="0"/>
                <a:cs typeface="Roboto Condensed" panose="02000000000000000000" pitchFamily="2" charset="0"/>
              </a:rPr>
              <a:t>970+ MW</a:t>
            </a:r>
          </a:p>
          <a:p>
            <a:pPr>
              <a:spcBef>
                <a:spcPts val="0"/>
              </a:spcBef>
            </a:pPr>
            <a:r>
              <a:rPr lang="en-GB" sz="800" err="1">
                <a:latin typeface="Roboto Condensed" panose="02000000000000000000" pitchFamily="2" charset="0"/>
                <a:ea typeface="Roboto Condensed" panose="02000000000000000000" pitchFamily="2" charset="0"/>
                <a:cs typeface="Roboto Condensed" panose="02000000000000000000" pitchFamily="2" charset="0"/>
              </a:rPr>
              <a:t>päikeseelektrijaamad</a:t>
            </a:r>
            <a:r>
              <a:rPr lang="en-GB" sz="800">
                <a:latin typeface="Roboto Condensed" panose="02000000000000000000" pitchFamily="2" charset="0"/>
                <a:ea typeface="Roboto Condensed" panose="02000000000000000000" pitchFamily="2" charset="0"/>
                <a:cs typeface="Roboto Condensed" panose="02000000000000000000" pitchFamily="2" charset="0"/>
              </a:rPr>
              <a:t> 510 MW</a:t>
            </a:r>
          </a:p>
          <a:p>
            <a:pPr>
              <a:spcBef>
                <a:spcPts val="0"/>
              </a:spcBef>
            </a:pPr>
            <a:r>
              <a:rPr lang="en-GB" sz="800" err="1">
                <a:latin typeface="Roboto Condensed" panose="02000000000000000000" pitchFamily="2" charset="0"/>
                <a:ea typeface="Roboto Condensed" panose="02000000000000000000" pitchFamily="2" charset="0"/>
                <a:cs typeface="Roboto Condensed" panose="02000000000000000000" pitchFamily="2" charset="0"/>
              </a:rPr>
              <a:t>maismaatuulepargid</a:t>
            </a:r>
            <a:r>
              <a:rPr lang="en-GB" sz="800">
                <a:latin typeface="Roboto Condensed" panose="02000000000000000000" pitchFamily="2" charset="0"/>
                <a:ea typeface="Roboto Condensed" panose="02000000000000000000" pitchFamily="2" charset="0"/>
                <a:cs typeface="Roboto Condensed" panose="02000000000000000000" pitchFamily="2" charset="0"/>
              </a:rPr>
              <a:t> 317 MW</a:t>
            </a:r>
          </a:p>
          <a:p>
            <a:pPr>
              <a:spcBef>
                <a:spcPts val="0"/>
              </a:spcBef>
            </a:pPr>
            <a:r>
              <a:rPr lang="en-GB" sz="800" err="1">
                <a:latin typeface="Roboto Condensed" panose="02000000000000000000" pitchFamily="2" charset="0"/>
                <a:ea typeface="Roboto Condensed" panose="02000000000000000000" pitchFamily="2" charset="0"/>
                <a:cs typeface="Roboto Condensed" panose="02000000000000000000" pitchFamily="2" charset="0"/>
              </a:rPr>
              <a:t>biomassi</a:t>
            </a:r>
            <a:r>
              <a:rPr lang="en-GB" sz="800">
                <a:latin typeface="Roboto Condensed" panose="02000000000000000000" pitchFamily="2" charset="0"/>
                <a:ea typeface="Roboto Condensed" panose="02000000000000000000" pitchFamily="2" charset="0"/>
                <a:cs typeface="Roboto Condensed" panose="02000000000000000000" pitchFamily="2" charset="0"/>
              </a:rPr>
              <a:t> </a:t>
            </a:r>
            <a:r>
              <a:rPr lang="en-GB" sz="800" err="1">
                <a:latin typeface="Roboto Condensed" panose="02000000000000000000" pitchFamily="2" charset="0"/>
                <a:ea typeface="Roboto Condensed" panose="02000000000000000000" pitchFamily="2" charset="0"/>
                <a:cs typeface="Roboto Condensed" panose="02000000000000000000" pitchFamily="2" charset="0"/>
              </a:rPr>
              <a:t>koostootmisjaamad</a:t>
            </a:r>
            <a:r>
              <a:rPr lang="en-GB" sz="800">
                <a:latin typeface="Roboto Condensed" panose="02000000000000000000" pitchFamily="2" charset="0"/>
                <a:ea typeface="Roboto Condensed" panose="02000000000000000000" pitchFamily="2" charset="0"/>
                <a:cs typeface="Roboto Condensed" panose="02000000000000000000" pitchFamily="2" charset="0"/>
              </a:rPr>
              <a:t> 150 MW</a:t>
            </a:r>
            <a:endParaRPr lang="en-EE" sz="800">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6" name="Picture 5">
            <a:extLst>
              <a:ext uri="{FF2B5EF4-FFF2-40B4-BE49-F238E27FC236}">
                <a16:creationId xmlns:a16="http://schemas.microsoft.com/office/drawing/2014/main" id="{76097861-D23E-7E2F-9BD3-3381E7742E18}"/>
              </a:ext>
            </a:extLst>
          </p:cNvPr>
          <p:cNvPicPr>
            <a:picLocks noChangeAspect="1"/>
          </p:cNvPicPr>
          <p:nvPr/>
        </p:nvPicPr>
        <p:blipFill>
          <a:blip r:embed="rId3"/>
          <a:stretch>
            <a:fillRect/>
          </a:stretch>
        </p:blipFill>
        <p:spPr>
          <a:xfrm>
            <a:off x="584969" y="1521493"/>
            <a:ext cx="685800" cy="685800"/>
          </a:xfrm>
          <a:prstGeom prst="rect">
            <a:avLst/>
          </a:prstGeom>
        </p:spPr>
      </p:pic>
      <p:pic>
        <p:nvPicPr>
          <p:cNvPr id="7" name="Picture 6">
            <a:extLst>
              <a:ext uri="{FF2B5EF4-FFF2-40B4-BE49-F238E27FC236}">
                <a16:creationId xmlns:a16="http://schemas.microsoft.com/office/drawing/2014/main" id="{361D898C-FDC0-E7D6-2388-6593D5863346}"/>
              </a:ext>
            </a:extLst>
          </p:cNvPr>
          <p:cNvPicPr>
            <a:picLocks noChangeAspect="1"/>
          </p:cNvPicPr>
          <p:nvPr/>
        </p:nvPicPr>
        <p:blipFill>
          <a:blip r:embed="rId4"/>
          <a:stretch>
            <a:fillRect/>
          </a:stretch>
        </p:blipFill>
        <p:spPr>
          <a:xfrm>
            <a:off x="3774902" y="679356"/>
            <a:ext cx="714267" cy="1111082"/>
          </a:xfrm>
          <a:prstGeom prst="rect">
            <a:avLst/>
          </a:prstGeom>
        </p:spPr>
      </p:pic>
      <p:pic>
        <p:nvPicPr>
          <p:cNvPr id="9" name="Picture 8">
            <a:extLst>
              <a:ext uri="{FF2B5EF4-FFF2-40B4-BE49-F238E27FC236}">
                <a16:creationId xmlns:a16="http://schemas.microsoft.com/office/drawing/2014/main" id="{28D09960-59CB-122F-A346-63446D065F95}"/>
              </a:ext>
            </a:extLst>
          </p:cNvPr>
          <p:cNvPicPr>
            <a:picLocks noChangeAspect="1"/>
          </p:cNvPicPr>
          <p:nvPr/>
        </p:nvPicPr>
        <p:blipFill>
          <a:blip r:embed="rId5"/>
          <a:stretch>
            <a:fillRect/>
          </a:stretch>
        </p:blipFill>
        <p:spPr>
          <a:xfrm>
            <a:off x="6765588" y="3313235"/>
            <a:ext cx="431800" cy="660400"/>
          </a:xfrm>
          <a:prstGeom prst="rect">
            <a:avLst/>
          </a:prstGeom>
        </p:spPr>
      </p:pic>
      <p:pic>
        <p:nvPicPr>
          <p:cNvPr id="10" name="Picture 9">
            <a:extLst>
              <a:ext uri="{FF2B5EF4-FFF2-40B4-BE49-F238E27FC236}">
                <a16:creationId xmlns:a16="http://schemas.microsoft.com/office/drawing/2014/main" id="{CBC38227-2469-9D62-7CED-2D61215DAF96}"/>
              </a:ext>
            </a:extLst>
          </p:cNvPr>
          <p:cNvPicPr>
            <a:picLocks noChangeAspect="1"/>
          </p:cNvPicPr>
          <p:nvPr/>
        </p:nvPicPr>
        <p:blipFill>
          <a:blip r:embed="rId5"/>
          <a:stretch>
            <a:fillRect/>
          </a:stretch>
        </p:blipFill>
        <p:spPr>
          <a:xfrm>
            <a:off x="6352229" y="3048797"/>
            <a:ext cx="431800" cy="660400"/>
          </a:xfrm>
          <a:prstGeom prst="rect">
            <a:avLst/>
          </a:prstGeom>
        </p:spPr>
      </p:pic>
      <p:pic>
        <p:nvPicPr>
          <p:cNvPr id="11" name="Picture 10">
            <a:extLst>
              <a:ext uri="{FF2B5EF4-FFF2-40B4-BE49-F238E27FC236}">
                <a16:creationId xmlns:a16="http://schemas.microsoft.com/office/drawing/2014/main" id="{6EB49F84-F300-98F2-87CF-5F2E9A3959BB}"/>
              </a:ext>
            </a:extLst>
          </p:cNvPr>
          <p:cNvPicPr>
            <a:picLocks noChangeAspect="1"/>
          </p:cNvPicPr>
          <p:nvPr/>
        </p:nvPicPr>
        <p:blipFill>
          <a:blip r:embed="rId5"/>
          <a:stretch>
            <a:fillRect/>
          </a:stretch>
        </p:blipFill>
        <p:spPr>
          <a:xfrm>
            <a:off x="5938870" y="3238030"/>
            <a:ext cx="431800" cy="660400"/>
          </a:xfrm>
          <a:prstGeom prst="rect">
            <a:avLst/>
          </a:prstGeom>
        </p:spPr>
      </p:pic>
      <p:pic>
        <p:nvPicPr>
          <p:cNvPr id="12" name="Picture 11">
            <a:extLst>
              <a:ext uri="{FF2B5EF4-FFF2-40B4-BE49-F238E27FC236}">
                <a16:creationId xmlns:a16="http://schemas.microsoft.com/office/drawing/2014/main" id="{E7098898-C87A-2BB1-53AE-FFDFB8CBF69E}"/>
              </a:ext>
            </a:extLst>
          </p:cNvPr>
          <p:cNvPicPr>
            <a:picLocks noChangeAspect="1"/>
          </p:cNvPicPr>
          <p:nvPr/>
        </p:nvPicPr>
        <p:blipFill>
          <a:blip r:embed="rId6"/>
          <a:stretch>
            <a:fillRect/>
          </a:stretch>
        </p:blipFill>
        <p:spPr>
          <a:xfrm>
            <a:off x="9118828" y="1641831"/>
            <a:ext cx="469900" cy="457200"/>
          </a:xfrm>
          <a:prstGeom prst="rect">
            <a:avLst/>
          </a:prstGeom>
        </p:spPr>
      </p:pic>
      <p:pic>
        <p:nvPicPr>
          <p:cNvPr id="13" name="Picture 12">
            <a:extLst>
              <a:ext uri="{FF2B5EF4-FFF2-40B4-BE49-F238E27FC236}">
                <a16:creationId xmlns:a16="http://schemas.microsoft.com/office/drawing/2014/main" id="{4E3391C2-446B-AB60-E216-53B39A157720}"/>
              </a:ext>
            </a:extLst>
          </p:cNvPr>
          <p:cNvPicPr>
            <a:picLocks noChangeAspect="1"/>
          </p:cNvPicPr>
          <p:nvPr/>
        </p:nvPicPr>
        <p:blipFill>
          <a:blip r:embed="rId7"/>
          <a:stretch>
            <a:fillRect/>
          </a:stretch>
        </p:blipFill>
        <p:spPr>
          <a:xfrm>
            <a:off x="9798886" y="3106857"/>
            <a:ext cx="698500" cy="749300"/>
          </a:xfrm>
          <a:prstGeom prst="rect">
            <a:avLst/>
          </a:prstGeom>
        </p:spPr>
      </p:pic>
      <p:grpSp>
        <p:nvGrpSpPr>
          <p:cNvPr id="69" name="Group 68">
            <a:extLst>
              <a:ext uri="{FF2B5EF4-FFF2-40B4-BE49-F238E27FC236}">
                <a16:creationId xmlns:a16="http://schemas.microsoft.com/office/drawing/2014/main" id="{7C126D54-1C87-FDF3-663D-179DAA4D665D}"/>
              </a:ext>
            </a:extLst>
          </p:cNvPr>
          <p:cNvGrpSpPr/>
          <p:nvPr/>
        </p:nvGrpSpPr>
        <p:grpSpPr>
          <a:xfrm>
            <a:off x="4958410" y="5445230"/>
            <a:ext cx="460796" cy="541810"/>
            <a:chOff x="4548625" y="5587439"/>
            <a:chExt cx="460796" cy="541810"/>
          </a:xfrm>
        </p:grpSpPr>
        <p:sp>
          <p:nvSpPr>
            <p:cNvPr id="38" name="TextBox 37">
              <a:extLst>
                <a:ext uri="{FF2B5EF4-FFF2-40B4-BE49-F238E27FC236}">
                  <a16:creationId xmlns:a16="http://schemas.microsoft.com/office/drawing/2014/main" id="{C81FE01C-8DA9-3BC3-9C48-79AEE1583D07}"/>
                </a:ext>
              </a:extLst>
            </p:cNvPr>
            <p:cNvSpPr txBox="1"/>
            <p:nvPr/>
          </p:nvSpPr>
          <p:spPr>
            <a:xfrm>
              <a:off x="4548625" y="5769182"/>
              <a:ext cx="460796" cy="246221"/>
            </a:xfrm>
            <a:prstGeom prst="rect">
              <a:avLst/>
            </a:prstGeom>
            <a:noFill/>
          </p:spPr>
          <p:txBody>
            <a:bodyPr wrap="square">
              <a:spAutoFit/>
            </a:bodyPr>
            <a:lstStyle/>
            <a:p>
              <a:pPr algn="ctr"/>
              <a:r>
                <a:rPr lang="en-EE" sz="1000" b="1">
                  <a:solidFill>
                    <a:srgbClr val="50B37A"/>
                  </a:solidFill>
                  <a:latin typeface="Roboto Condensed" panose="02000000000000000000" pitchFamily="2" charset="0"/>
                  <a:ea typeface="Roboto Condensed" panose="02000000000000000000" pitchFamily="2" charset="0"/>
                  <a:cs typeface="Roboto Condensed" panose="02000000000000000000" pitchFamily="2" charset="0"/>
                </a:rPr>
                <a:t>50%</a:t>
              </a:r>
            </a:p>
          </p:txBody>
        </p:sp>
        <p:pic>
          <p:nvPicPr>
            <p:cNvPr id="39" name="Picture 38">
              <a:extLst>
                <a:ext uri="{FF2B5EF4-FFF2-40B4-BE49-F238E27FC236}">
                  <a16:creationId xmlns:a16="http://schemas.microsoft.com/office/drawing/2014/main" id="{DD8CC9E1-8B92-412E-2AE8-B32831909F1C}"/>
                </a:ext>
              </a:extLst>
            </p:cNvPr>
            <p:cNvPicPr>
              <a:picLocks noChangeAspect="1"/>
            </p:cNvPicPr>
            <p:nvPr/>
          </p:nvPicPr>
          <p:blipFill>
            <a:blip r:embed="rId8"/>
            <a:stretch>
              <a:fillRect/>
            </a:stretch>
          </p:blipFill>
          <p:spPr>
            <a:xfrm>
              <a:off x="4614458" y="5587439"/>
              <a:ext cx="295533" cy="541810"/>
            </a:xfrm>
            <a:prstGeom prst="rect">
              <a:avLst/>
            </a:prstGeom>
          </p:spPr>
        </p:pic>
        <p:sp>
          <p:nvSpPr>
            <p:cNvPr id="40" name="Round Same-side Corner of Rectangle 39">
              <a:extLst>
                <a:ext uri="{FF2B5EF4-FFF2-40B4-BE49-F238E27FC236}">
                  <a16:creationId xmlns:a16="http://schemas.microsoft.com/office/drawing/2014/main" id="{D4646800-6352-4811-0FA3-0045125438AC}"/>
                </a:ext>
              </a:extLst>
            </p:cNvPr>
            <p:cNvSpPr/>
            <p:nvPr/>
          </p:nvSpPr>
          <p:spPr>
            <a:xfrm rot="10800000">
              <a:off x="4619971" y="5883027"/>
              <a:ext cx="295533" cy="246222"/>
            </a:xfrm>
            <a:prstGeom prst="round2SameRect">
              <a:avLst>
                <a:gd name="adj1" fmla="val 31947"/>
                <a:gd name="adj2" fmla="val 0"/>
              </a:avLst>
            </a:prstGeom>
            <a:solidFill>
              <a:srgbClr val="50B37A">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grpSp>
      <p:grpSp>
        <p:nvGrpSpPr>
          <p:cNvPr id="70" name="Group 69">
            <a:extLst>
              <a:ext uri="{FF2B5EF4-FFF2-40B4-BE49-F238E27FC236}">
                <a16:creationId xmlns:a16="http://schemas.microsoft.com/office/drawing/2014/main" id="{E71AEA2B-5A4C-1303-F5C5-A4118195D5DD}"/>
              </a:ext>
            </a:extLst>
          </p:cNvPr>
          <p:cNvGrpSpPr/>
          <p:nvPr/>
        </p:nvGrpSpPr>
        <p:grpSpPr>
          <a:xfrm>
            <a:off x="6009315" y="5443885"/>
            <a:ext cx="460796" cy="541810"/>
            <a:chOff x="5458007" y="5586094"/>
            <a:chExt cx="460796" cy="541810"/>
          </a:xfrm>
        </p:grpSpPr>
        <p:pic>
          <p:nvPicPr>
            <p:cNvPr id="44" name="Picture 43">
              <a:extLst>
                <a:ext uri="{FF2B5EF4-FFF2-40B4-BE49-F238E27FC236}">
                  <a16:creationId xmlns:a16="http://schemas.microsoft.com/office/drawing/2014/main" id="{3F76943C-8D21-2B94-A8A7-F09613B39A97}"/>
                </a:ext>
              </a:extLst>
            </p:cNvPr>
            <p:cNvPicPr>
              <a:picLocks noChangeAspect="1"/>
            </p:cNvPicPr>
            <p:nvPr/>
          </p:nvPicPr>
          <p:blipFill>
            <a:blip r:embed="rId8"/>
            <a:stretch>
              <a:fillRect/>
            </a:stretch>
          </p:blipFill>
          <p:spPr>
            <a:xfrm>
              <a:off x="5523840" y="5586094"/>
              <a:ext cx="295533" cy="541810"/>
            </a:xfrm>
            <a:prstGeom prst="rect">
              <a:avLst/>
            </a:prstGeom>
          </p:spPr>
        </p:pic>
        <p:sp>
          <p:nvSpPr>
            <p:cNvPr id="45" name="Round Same-side Corner of Rectangle 44">
              <a:extLst>
                <a:ext uri="{FF2B5EF4-FFF2-40B4-BE49-F238E27FC236}">
                  <a16:creationId xmlns:a16="http://schemas.microsoft.com/office/drawing/2014/main" id="{56B25638-175E-A5BB-8E4C-5B29AF4E9629}"/>
                </a:ext>
              </a:extLst>
            </p:cNvPr>
            <p:cNvSpPr/>
            <p:nvPr/>
          </p:nvSpPr>
          <p:spPr>
            <a:xfrm rot="10800000">
              <a:off x="5526594" y="5880335"/>
              <a:ext cx="295533" cy="246223"/>
            </a:xfrm>
            <a:prstGeom prst="round2SameRect">
              <a:avLst>
                <a:gd name="adj1" fmla="val 22921"/>
                <a:gd name="adj2" fmla="val 0"/>
              </a:avLst>
            </a:prstGeom>
            <a:solidFill>
              <a:srgbClr val="50B37A">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46" name="TextBox 45">
              <a:extLst>
                <a:ext uri="{FF2B5EF4-FFF2-40B4-BE49-F238E27FC236}">
                  <a16:creationId xmlns:a16="http://schemas.microsoft.com/office/drawing/2014/main" id="{51B9B3C4-F8A5-7020-3211-FAEB62011D05}"/>
                </a:ext>
              </a:extLst>
            </p:cNvPr>
            <p:cNvSpPr txBox="1"/>
            <p:nvPr/>
          </p:nvSpPr>
          <p:spPr>
            <a:xfrm>
              <a:off x="5458007" y="5767837"/>
              <a:ext cx="460796" cy="246221"/>
            </a:xfrm>
            <a:prstGeom prst="rect">
              <a:avLst/>
            </a:prstGeom>
            <a:noFill/>
          </p:spPr>
          <p:txBody>
            <a:bodyPr wrap="square">
              <a:spAutoFit/>
            </a:bodyPr>
            <a:lstStyle/>
            <a:p>
              <a:pPr algn="ctr"/>
              <a:r>
                <a:rPr lang="en-EE" sz="1000" b="1">
                  <a:solidFill>
                    <a:srgbClr val="50B37A"/>
                  </a:solidFill>
                  <a:latin typeface="Roboto Condensed" panose="02000000000000000000" pitchFamily="2" charset="0"/>
                  <a:ea typeface="Roboto Condensed" panose="02000000000000000000" pitchFamily="2" charset="0"/>
                  <a:cs typeface="Roboto Condensed" panose="02000000000000000000" pitchFamily="2" charset="0"/>
                </a:rPr>
                <a:t>62%</a:t>
              </a:r>
            </a:p>
          </p:txBody>
        </p:sp>
      </p:grpSp>
      <p:grpSp>
        <p:nvGrpSpPr>
          <p:cNvPr id="71" name="Group 70">
            <a:extLst>
              <a:ext uri="{FF2B5EF4-FFF2-40B4-BE49-F238E27FC236}">
                <a16:creationId xmlns:a16="http://schemas.microsoft.com/office/drawing/2014/main" id="{AAA2D540-5B5E-E9AB-D5BE-8709C2495313}"/>
              </a:ext>
            </a:extLst>
          </p:cNvPr>
          <p:cNvGrpSpPr/>
          <p:nvPr/>
        </p:nvGrpSpPr>
        <p:grpSpPr>
          <a:xfrm>
            <a:off x="7060220" y="5442436"/>
            <a:ext cx="460796" cy="541915"/>
            <a:chOff x="6360620" y="5584645"/>
            <a:chExt cx="460796" cy="541915"/>
          </a:xfrm>
        </p:grpSpPr>
        <p:pic>
          <p:nvPicPr>
            <p:cNvPr id="47" name="Picture 46">
              <a:extLst>
                <a:ext uri="{FF2B5EF4-FFF2-40B4-BE49-F238E27FC236}">
                  <a16:creationId xmlns:a16="http://schemas.microsoft.com/office/drawing/2014/main" id="{A804102C-7570-793F-C5A1-85BA9D7F4B25}"/>
                </a:ext>
              </a:extLst>
            </p:cNvPr>
            <p:cNvPicPr>
              <a:picLocks noChangeAspect="1"/>
            </p:cNvPicPr>
            <p:nvPr/>
          </p:nvPicPr>
          <p:blipFill>
            <a:blip r:embed="rId8"/>
            <a:stretch>
              <a:fillRect/>
            </a:stretch>
          </p:blipFill>
          <p:spPr>
            <a:xfrm>
              <a:off x="6426453" y="5584645"/>
              <a:ext cx="295533" cy="541810"/>
            </a:xfrm>
            <a:prstGeom prst="rect">
              <a:avLst/>
            </a:prstGeom>
          </p:spPr>
        </p:pic>
        <p:sp>
          <p:nvSpPr>
            <p:cNvPr id="48" name="Round Same-side Corner of Rectangle 47">
              <a:extLst>
                <a:ext uri="{FF2B5EF4-FFF2-40B4-BE49-F238E27FC236}">
                  <a16:creationId xmlns:a16="http://schemas.microsoft.com/office/drawing/2014/main" id="{8695EDA5-6198-F603-76DF-B1557DEB3449}"/>
                </a:ext>
              </a:extLst>
            </p:cNvPr>
            <p:cNvSpPr/>
            <p:nvPr/>
          </p:nvSpPr>
          <p:spPr>
            <a:xfrm rot="10800000">
              <a:off x="6426451" y="5791200"/>
              <a:ext cx="295533" cy="335360"/>
            </a:xfrm>
            <a:prstGeom prst="round2SameRect">
              <a:avLst>
                <a:gd name="adj1" fmla="val 22921"/>
                <a:gd name="adj2" fmla="val 0"/>
              </a:avLst>
            </a:prstGeom>
            <a:solidFill>
              <a:srgbClr val="50B37A">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49" name="TextBox 48">
              <a:extLst>
                <a:ext uri="{FF2B5EF4-FFF2-40B4-BE49-F238E27FC236}">
                  <a16:creationId xmlns:a16="http://schemas.microsoft.com/office/drawing/2014/main" id="{B05B0EC9-84BD-7414-9C78-5770ACDAE3F8}"/>
                </a:ext>
              </a:extLst>
            </p:cNvPr>
            <p:cNvSpPr txBox="1"/>
            <p:nvPr/>
          </p:nvSpPr>
          <p:spPr>
            <a:xfrm>
              <a:off x="6360620" y="5766388"/>
              <a:ext cx="460796" cy="246221"/>
            </a:xfrm>
            <a:prstGeom prst="rect">
              <a:avLst/>
            </a:prstGeom>
            <a:noFill/>
          </p:spPr>
          <p:txBody>
            <a:bodyPr wrap="square">
              <a:spAutoFit/>
            </a:bodyPr>
            <a:lstStyle/>
            <a:p>
              <a:pPr algn="ctr"/>
              <a:r>
                <a:rPr lang="en-EE" sz="1000" b="1">
                  <a:solidFill>
                    <a:srgbClr val="50B37A"/>
                  </a:solidFill>
                  <a:latin typeface="Roboto Condensed" panose="02000000000000000000" pitchFamily="2" charset="0"/>
                  <a:ea typeface="Roboto Condensed" panose="02000000000000000000" pitchFamily="2" charset="0"/>
                  <a:cs typeface="Roboto Condensed" panose="02000000000000000000" pitchFamily="2" charset="0"/>
                </a:rPr>
                <a:t>70%</a:t>
              </a:r>
            </a:p>
          </p:txBody>
        </p:sp>
      </p:grpSp>
      <p:grpSp>
        <p:nvGrpSpPr>
          <p:cNvPr id="72" name="Group 71">
            <a:extLst>
              <a:ext uri="{FF2B5EF4-FFF2-40B4-BE49-F238E27FC236}">
                <a16:creationId xmlns:a16="http://schemas.microsoft.com/office/drawing/2014/main" id="{94540CDD-FF09-7A34-EF55-40E2ED2BF6F0}"/>
              </a:ext>
            </a:extLst>
          </p:cNvPr>
          <p:cNvGrpSpPr/>
          <p:nvPr/>
        </p:nvGrpSpPr>
        <p:grpSpPr>
          <a:xfrm>
            <a:off x="8111125" y="5442436"/>
            <a:ext cx="460796" cy="541810"/>
            <a:chOff x="7263233" y="5584645"/>
            <a:chExt cx="460796" cy="541810"/>
          </a:xfrm>
        </p:grpSpPr>
        <p:pic>
          <p:nvPicPr>
            <p:cNvPr id="50" name="Picture 49">
              <a:extLst>
                <a:ext uri="{FF2B5EF4-FFF2-40B4-BE49-F238E27FC236}">
                  <a16:creationId xmlns:a16="http://schemas.microsoft.com/office/drawing/2014/main" id="{2191A418-5661-DEF6-F7AF-48F54D3205E9}"/>
                </a:ext>
              </a:extLst>
            </p:cNvPr>
            <p:cNvPicPr>
              <a:picLocks noChangeAspect="1"/>
            </p:cNvPicPr>
            <p:nvPr/>
          </p:nvPicPr>
          <p:blipFill>
            <a:blip r:embed="rId8"/>
            <a:stretch>
              <a:fillRect/>
            </a:stretch>
          </p:blipFill>
          <p:spPr>
            <a:xfrm>
              <a:off x="7330323" y="5584645"/>
              <a:ext cx="295533" cy="541810"/>
            </a:xfrm>
            <a:prstGeom prst="rect">
              <a:avLst/>
            </a:prstGeom>
          </p:spPr>
        </p:pic>
        <p:sp>
          <p:nvSpPr>
            <p:cNvPr id="51" name="Round Same-side Corner of Rectangle 50">
              <a:extLst>
                <a:ext uri="{FF2B5EF4-FFF2-40B4-BE49-F238E27FC236}">
                  <a16:creationId xmlns:a16="http://schemas.microsoft.com/office/drawing/2014/main" id="{916B0E8A-D295-C242-4EFD-A1DA60CEC994}"/>
                </a:ext>
              </a:extLst>
            </p:cNvPr>
            <p:cNvSpPr/>
            <p:nvPr/>
          </p:nvSpPr>
          <p:spPr>
            <a:xfrm rot="10800000">
              <a:off x="7333077" y="5702300"/>
              <a:ext cx="295533" cy="422810"/>
            </a:xfrm>
            <a:prstGeom prst="round2SameRect">
              <a:avLst>
                <a:gd name="adj1" fmla="val 22921"/>
                <a:gd name="adj2" fmla="val 0"/>
              </a:avLst>
            </a:prstGeom>
            <a:solidFill>
              <a:srgbClr val="50B37A">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52" name="TextBox 51">
              <a:extLst>
                <a:ext uri="{FF2B5EF4-FFF2-40B4-BE49-F238E27FC236}">
                  <a16:creationId xmlns:a16="http://schemas.microsoft.com/office/drawing/2014/main" id="{6E4AEADB-ECED-4FA3-1A46-B7C78B5ABB2B}"/>
                </a:ext>
              </a:extLst>
            </p:cNvPr>
            <p:cNvSpPr txBox="1"/>
            <p:nvPr/>
          </p:nvSpPr>
          <p:spPr>
            <a:xfrm>
              <a:off x="7263233" y="5766388"/>
              <a:ext cx="460796" cy="246221"/>
            </a:xfrm>
            <a:prstGeom prst="rect">
              <a:avLst/>
            </a:prstGeom>
            <a:noFill/>
          </p:spPr>
          <p:txBody>
            <a:bodyPr wrap="square">
              <a:spAutoFit/>
            </a:bodyPr>
            <a:lstStyle/>
            <a:p>
              <a:pPr algn="ctr"/>
              <a:r>
                <a:rPr lang="en-EE" sz="1000" b="1">
                  <a:solidFill>
                    <a:srgbClr val="50B37A"/>
                  </a:solidFill>
                  <a:latin typeface="Roboto Condensed" panose="02000000000000000000" pitchFamily="2" charset="0"/>
                  <a:ea typeface="Roboto Condensed" panose="02000000000000000000" pitchFamily="2" charset="0"/>
                  <a:cs typeface="Roboto Condensed" panose="02000000000000000000" pitchFamily="2" charset="0"/>
                </a:rPr>
                <a:t>85%</a:t>
              </a:r>
            </a:p>
          </p:txBody>
        </p:sp>
      </p:grpSp>
      <p:grpSp>
        <p:nvGrpSpPr>
          <p:cNvPr id="56" name="Group 55">
            <a:extLst>
              <a:ext uri="{FF2B5EF4-FFF2-40B4-BE49-F238E27FC236}">
                <a16:creationId xmlns:a16="http://schemas.microsoft.com/office/drawing/2014/main" id="{E79D29D8-4143-7C6C-DA0A-94960F73DAE4}"/>
              </a:ext>
            </a:extLst>
          </p:cNvPr>
          <p:cNvGrpSpPr/>
          <p:nvPr/>
        </p:nvGrpSpPr>
        <p:grpSpPr>
          <a:xfrm>
            <a:off x="9162030" y="5447920"/>
            <a:ext cx="460796" cy="541810"/>
            <a:chOff x="8522440" y="5590129"/>
            <a:chExt cx="460796" cy="541810"/>
          </a:xfrm>
        </p:grpSpPr>
        <p:pic>
          <p:nvPicPr>
            <p:cNvPr id="53" name="Picture 52">
              <a:extLst>
                <a:ext uri="{FF2B5EF4-FFF2-40B4-BE49-F238E27FC236}">
                  <a16:creationId xmlns:a16="http://schemas.microsoft.com/office/drawing/2014/main" id="{BABD0766-1E67-F9D6-027C-00DED54C298B}"/>
                </a:ext>
              </a:extLst>
            </p:cNvPr>
            <p:cNvPicPr>
              <a:picLocks noChangeAspect="1"/>
            </p:cNvPicPr>
            <p:nvPr/>
          </p:nvPicPr>
          <p:blipFill>
            <a:blip r:embed="rId8"/>
            <a:stretch>
              <a:fillRect/>
            </a:stretch>
          </p:blipFill>
          <p:spPr>
            <a:xfrm>
              <a:off x="8605072" y="5590129"/>
              <a:ext cx="295533" cy="541810"/>
            </a:xfrm>
            <a:prstGeom prst="rect">
              <a:avLst/>
            </a:prstGeom>
          </p:spPr>
        </p:pic>
        <p:sp>
          <p:nvSpPr>
            <p:cNvPr id="54" name="Round Same-side Corner of Rectangle 53">
              <a:extLst>
                <a:ext uri="{FF2B5EF4-FFF2-40B4-BE49-F238E27FC236}">
                  <a16:creationId xmlns:a16="http://schemas.microsoft.com/office/drawing/2014/main" id="{2665241C-B6F1-02D9-7E3E-6FE60208907E}"/>
                </a:ext>
              </a:extLst>
            </p:cNvPr>
            <p:cNvSpPr/>
            <p:nvPr/>
          </p:nvSpPr>
          <p:spPr>
            <a:xfrm rot="10800000">
              <a:off x="8607826" y="5657850"/>
              <a:ext cx="295533" cy="472744"/>
            </a:xfrm>
            <a:prstGeom prst="round2SameRect">
              <a:avLst>
                <a:gd name="adj1" fmla="val 22921"/>
                <a:gd name="adj2" fmla="val 13966"/>
              </a:avLst>
            </a:prstGeom>
            <a:solidFill>
              <a:srgbClr val="50B37A">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55" name="TextBox 54">
              <a:extLst>
                <a:ext uri="{FF2B5EF4-FFF2-40B4-BE49-F238E27FC236}">
                  <a16:creationId xmlns:a16="http://schemas.microsoft.com/office/drawing/2014/main" id="{2E5AAC4F-E880-D59B-010D-0C3DF1A17979}"/>
                </a:ext>
              </a:extLst>
            </p:cNvPr>
            <p:cNvSpPr txBox="1"/>
            <p:nvPr/>
          </p:nvSpPr>
          <p:spPr>
            <a:xfrm>
              <a:off x="8522440" y="5766388"/>
              <a:ext cx="460796" cy="246221"/>
            </a:xfrm>
            <a:prstGeom prst="rect">
              <a:avLst/>
            </a:prstGeom>
            <a:noFill/>
          </p:spPr>
          <p:txBody>
            <a:bodyPr wrap="square">
              <a:spAutoFit/>
            </a:bodyPr>
            <a:lstStyle/>
            <a:p>
              <a:pPr algn="ctr"/>
              <a:r>
                <a:rPr lang="en-EE" sz="1000" b="1">
                  <a:solidFill>
                    <a:srgbClr val="50B37A"/>
                  </a:solidFill>
                  <a:latin typeface="Roboto Condensed" panose="02000000000000000000" pitchFamily="2" charset="0"/>
                  <a:ea typeface="Roboto Condensed" panose="02000000000000000000" pitchFamily="2" charset="0"/>
                  <a:cs typeface="Roboto Condensed" panose="02000000000000000000" pitchFamily="2" charset="0"/>
                </a:rPr>
                <a:t>100%</a:t>
              </a:r>
            </a:p>
          </p:txBody>
        </p:sp>
      </p:grpSp>
      <p:grpSp>
        <p:nvGrpSpPr>
          <p:cNvPr id="57" name="Group 56">
            <a:extLst>
              <a:ext uri="{FF2B5EF4-FFF2-40B4-BE49-F238E27FC236}">
                <a16:creationId xmlns:a16="http://schemas.microsoft.com/office/drawing/2014/main" id="{3DE8418C-82D8-E9CB-EB57-9E0DBBFD87B3}"/>
              </a:ext>
            </a:extLst>
          </p:cNvPr>
          <p:cNvGrpSpPr/>
          <p:nvPr/>
        </p:nvGrpSpPr>
        <p:grpSpPr>
          <a:xfrm>
            <a:off x="10212935" y="5447920"/>
            <a:ext cx="460796" cy="541810"/>
            <a:chOff x="8522440" y="5590129"/>
            <a:chExt cx="460796" cy="541810"/>
          </a:xfrm>
        </p:grpSpPr>
        <p:pic>
          <p:nvPicPr>
            <p:cNvPr id="58" name="Picture 57">
              <a:extLst>
                <a:ext uri="{FF2B5EF4-FFF2-40B4-BE49-F238E27FC236}">
                  <a16:creationId xmlns:a16="http://schemas.microsoft.com/office/drawing/2014/main" id="{4DEF0678-CFF5-29FE-7379-D0EC2CE28331}"/>
                </a:ext>
              </a:extLst>
            </p:cNvPr>
            <p:cNvPicPr>
              <a:picLocks noChangeAspect="1"/>
            </p:cNvPicPr>
            <p:nvPr/>
          </p:nvPicPr>
          <p:blipFill>
            <a:blip r:embed="rId8"/>
            <a:stretch>
              <a:fillRect/>
            </a:stretch>
          </p:blipFill>
          <p:spPr>
            <a:xfrm>
              <a:off x="8605072" y="5590129"/>
              <a:ext cx="295533" cy="541810"/>
            </a:xfrm>
            <a:prstGeom prst="rect">
              <a:avLst/>
            </a:prstGeom>
          </p:spPr>
        </p:pic>
        <p:sp>
          <p:nvSpPr>
            <p:cNvPr id="59" name="Round Same-side Corner of Rectangle 58">
              <a:extLst>
                <a:ext uri="{FF2B5EF4-FFF2-40B4-BE49-F238E27FC236}">
                  <a16:creationId xmlns:a16="http://schemas.microsoft.com/office/drawing/2014/main" id="{9E72B9D3-E8C7-46EA-1F83-6E73D2A671D7}"/>
                </a:ext>
              </a:extLst>
            </p:cNvPr>
            <p:cNvSpPr/>
            <p:nvPr/>
          </p:nvSpPr>
          <p:spPr>
            <a:xfrm rot="10800000">
              <a:off x="8607826" y="5657850"/>
              <a:ext cx="295533" cy="472744"/>
            </a:xfrm>
            <a:prstGeom prst="round2SameRect">
              <a:avLst>
                <a:gd name="adj1" fmla="val 22921"/>
                <a:gd name="adj2" fmla="val 13966"/>
              </a:avLst>
            </a:prstGeom>
            <a:solidFill>
              <a:srgbClr val="50B37A">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60" name="TextBox 59">
              <a:extLst>
                <a:ext uri="{FF2B5EF4-FFF2-40B4-BE49-F238E27FC236}">
                  <a16:creationId xmlns:a16="http://schemas.microsoft.com/office/drawing/2014/main" id="{C4AE3D2B-BD15-4BA9-086A-195F3EFB599F}"/>
                </a:ext>
              </a:extLst>
            </p:cNvPr>
            <p:cNvSpPr txBox="1"/>
            <p:nvPr/>
          </p:nvSpPr>
          <p:spPr>
            <a:xfrm>
              <a:off x="8522440" y="5766388"/>
              <a:ext cx="460796" cy="246221"/>
            </a:xfrm>
            <a:prstGeom prst="rect">
              <a:avLst/>
            </a:prstGeom>
            <a:noFill/>
          </p:spPr>
          <p:txBody>
            <a:bodyPr wrap="square">
              <a:spAutoFit/>
            </a:bodyPr>
            <a:lstStyle/>
            <a:p>
              <a:pPr algn="ctr"/>
              <a:r>
                <a:rPr lang="en-EE" sz="1000" b="1">
                  <a:solidFill>
                    <a:srgbClr val="50B37A"/>
                  </a:solidFill>
                  <a:latin typeface="Roboto Condensed" panose="02000000000000000000" pitchFamily="2" charset="0"/>
                  <a:ea typeface="Roboto Condensed" panose="02000000000000000000" pitchFamily="2" charset="0"/>
                  <a:cs typeface="Roboto Condensed" panose="02000000000000000000" pitchFamily="2" charset="0"/>
                </a:rPr>
                <a:t>100%</a:t>
              </a:r>
            </a:p>
          </p:txBody>
        </p:sp>
      </p:grpSp>
      <p:grpSp>
        <p:nvGrpSpPr>
          <p:cNvPr id="61" name="Group 60">
            <a:extLst>
              <a:ext uri="{FF2B5EF4-FFF2-40B4-BE49-F238E27FC236}">
                <a16:creationId xmlns:a16="http://schemas.microsoft.com/office/drawing/2014/main" id="{BC7A8325-6036-C08D-F451-8D681D15C3A0}"/>
              </a:ext>
            </a:extLst>
          </p:cNvPr>
          <p:cNvGrpSpPr/>
          <p:nvPr/>
        </p:nvGrpSpPr>
        <p:grpSpPr>
          <a:xfrm>
            <a:off x="11263844" y="5447920"/>
            <a:ext cx="460796" cy="541810"/>
            <a:chOff x="8522440" y="5590129"/>
            <a:chExt cx="460796" cy="541810"/>
          </a:xfrm>
        </p:grpSpPr>
        <p:pic>
          <p:nvPicPr>
            <p:cNvPr id="62" name="Picture 61">
              <a:extLst>
                <a:ext uri="{FF2B5EF4-FFF2-40B4-BE49-F238E27FC236}">
                  <a16:creationId xmlns:a16="http://schemas.microsoft.com/office/drawing/2014/main" id="{3C3A00FD-1D12-FA94-E388-B2CE2FA6D76D}"/>
                </a:ext>
              </a:extLst>
            </p:cNvPr>
            <p:cNvPicPr>
              <a:picLocks noChangeAspect="1"/>
            </p:cNvPicPr>
            <p:nvPr/>
          </p:nvPicPr>
          <p:blipFill>
            <a:blip r:embed="rId8"/>
            <a:stretch>
              <a:fillRect/>
            </a:stretch>
          </p:blipFill>
          <p:spPr>
            <a:xfrm>
              <a:off x="8605072" y="5590129"/>
              <a:ext cx="295533" cy="541810"/>
            </a:xfrm>
            <a:prstGeom prst="rect">
              <a:avLst/>
            </a:prstGeom>
          </p:spPr>
        </p:pic>
        <p:sp>
          <p:nvSpPr>
            <p:cNvPr id="63" name="Round Same-side Corner of Rectangle 62">
              <a:extLst>
                <a:ext uri="{FF2B5EF4-FFF2-40B4-BE49-F238E27FC236}">
                  <a16:creationId xmlns:a16="http://schemas.microsoft.com/office/drawing/2014/main" id="{E4C8E429-CBA4-7E7D-F2D3-E6C565EE7224}"/>
                </a:ext>
              </a:extLst>
            </p:cNvPr>
            <p:cNvSpPr/>
            <p:nvPr/>
          </p:nvSpPr>
          <p:spPr>
            <a:xfrm rot="10800000">
              <a:off x="8607826" y="5657850"/>
              <a:ext cx="295533" cy="472744"/>
            </a:xfrm>
            <a:prstGeom prst="round2SameRect">
              <a:avLst>
                <a:gd name="adj1" fmla="val 22921"/>
                <a:gd name="adj2" fmla="val 13966"/>
              </a:avLst>
            </a:prstGeom>
            <a:solidFill>
              <a:srgbClr val="50B37A">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64" name="TextBox 63">
              <a:extLst>
                <a:ext uri="{FF2B5EF4-FFF2-40B4-BE49-F238E27FC236}">
                  <a16:creationId xmlns:a16="http://schemas.microsoft.com/office/drawing/2014/main" id="{3B0E8D2F-FDDD-9343-14CC-2FBFCE4BFCE6}"/>
                </a:ext>
              </a:extLst>
            </p:cNvPr>
            <p:cNvSpPr txBox="1"/>
            <p:nvPr/>
          </p:nvSpPr>
          <p:spPr>
            <a:xfrm>
              <a:off x="8522440" y="5766388"/>
              <a:ext cx="460796" cy="246221"/>
            </a:xfrm>
            <a:prstGeom prst="rect">
              <a:avLst/>
            </a:prstGeom>
            <a:noFill/>
          </p:spPr>
          <p:txBody>
            <a:bodyPr wrap="square">
              <a:spAutoFit/>
            </a:bodyPr>
            <a:lstStyle/>
            <a:p>
              <a:pPr algn="ctr"/>
              <a:r>
                <a:rPr lang="en-EE" sz="1000" b="1">
                  <a:solidFill>
                    <a:srgbClr val="50B37A"/>
                  </a:solidFill>
                  <a:latin typeface="Roboto Condensed" panose="02000000000000000000" pitchFamily="2" charset="0"/>
                  <a:ea typeface="Roboto Condensed" panose="02000000000000000000" pitchFamily="2" charset="0"/>
                  <a:cs typeface="Roboto Condensed" panose="02000000000000000000" pitchFamily="2" charset="0"/>
                </a:rPr>
                <a:t>100%</a:t>
              </a:r>
            </a:p>
          </p:txBody>
        </p:sp>
      </p:grpSp>
      <p:grpSp>
        <p:nvGrpSpPr>
          <p:cNvPr id="65" name="Group 64">
            <a:extLst>
              <a:ext uri="{FF2B5EF4-FFF2-40B4-BE49-F238E27FC236}">
                <a16:creationId xmlns:a16="http://schemas.microsoft.com/office/drawing/2014/main" id="{36479668-D345-E40D-F10A-88F540862BC7}"/>
              </a:ext>
            </a:extLst>
          </p:cNvPr>
          <p:cNvGrpSpPr/>
          <p:nvPr/>
        </p:nvGrpSpPr>
        <p:grpSpPr>
          <a:xfrm>
            <a:off x="754790" y="5447083"/>
            <a:ext cx="460796" cy="541810"/>
            <a:chOff x="942428" y="5589292"/>
            <a:chExt cx="460796" cy="541810"/>
          </a:xfrm>
        </p:grpSpPr>
        <p:pic>
          <p:nvPicPr>
            <p:cNvPr id="24" name="Picture 23">
              <a:extLst>
                <a:ext uri="{FF2B5EF4-FFF2-40B4-BE49-F238E27FC236}">
                  <a16:creationId xmlns:a16="http://schemas.microsoft.com/office/drawing/2014/main" id="{B68AA075-D2D3-72FA-EA8E-A280ED0D4F5C}"/>
                </a:ext>
              </a:extLst>
            </p:cNvPr>
            <p:cNvPicPr>
              <a:picLocks noChangeAspect="1"/>
            </p:cNvPicPr>
            <p:nvPr/>
          </p:nvPicPr>
          <p:blipFill>
            <a:blip r:embed="rId8"/>
            <a:stretch>
              <a:fillRect/>
            </a:stretch>
          </p:blipFill>
          <p:spPr>
            <a:xfrm>
              <a:off x="1011019" y="5589292"/>
              <a:ext cx="295533" cy="541810"/>
            </a:xfrm>
            <a:prstGeom prst="rect">
              <a:avLst/>
            </a:prstGeom>
          </p:spPr>
        </p:pic>
        <p:sp>
          <p:nvSpPr>
            <p:cNvPr id="26" name="Round Same-side Corner of Rectangle 25">
              <a:extLst>
                <a:ext uri="{FF2B5EF4-FFF2-40B4-BE49-F238E27FC236}">
                  <a16:creationId xmlns:a16="http://schemas.microsoft.com/office/drawing/2014/main" id="{290A99D9-E85C-5393-F5CB-27FB0F450B64}"/>
                </a:ext>
              </a:extLst>
            </p:cNvPr>
            <p:cNvSpPr/>
            <p:nvPr/>
          </p:nvSpPr>
          <p:spPr>
            <a:xfrm rot="10800000">
              <a:off x="1011019" y="6017256"/>
              <a:ext cx="295533" cy="113338"/>
            </a:xfrm>
            <a:prstGeom prst="round2SameRect">
              <a:avLst>
                <a:gd name="adj1" fmla="val 50000"/>
                <a:gd name="adj2" fmla="val 0"/>
              </a:avLst>
            </a:prstGeom>
            <a:solidFill>
              <a:srgbClr val="50B37A">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21" name="TextBox 20">
              <a:extLst>
                <a:ext uri="{FF2B5EF4-FFF2-40B4-BE49-F238E27FC236}">
                  <a16:creationId xmlns:a16="http://schemas.microsoft.com/office/drawing/2014/main" id="{A9C0359B-66DE-C61B-8F63-0468307621E3}"/>
                </a:ext>
              </a:extLst>
            </p:cNvPr>
            <p:cNvSpPr txBox="1"/>
            <p:nvPr/>
          </p:nvSpPr>
          <p:spPr>
            <a:xfrm>
              <a:off x="942428" y="5771035"/>
              <a:ext cx="460796" cy="246221"/>
            </a:xfrm>
            <a:prstGeom prst="rect">
              <a:avLst/>
            </a:prstGeom>
            <a:noFill/>
          </p:spPr>
          <p:txBody>
            <a:bodyPr wrap="square">
              <a:spAutoFit/>
            </a:bodyPr>
            <a:lstStyle/>
            <a:p>
              <a:pPr algn="ctr"/>
              <a:r>
                <a:rPr lang="en-EE" sz="1000" b="1">
                  <a:solidFill>
                    <a:srgbClr val="50B37A"/>
                  </a:solidFill>
                  <a:latin typeface="Roboto Condensed" panose="02000000000000000000" pitchFamily="2" charset="0"/>
                  <a:ea typeface="Roboto Condensed" panose="02000000000000000000" pitchFamily="2" charset="0"/>
                  <a:cs typeface="Roboto Condensed" panose="02000000000000000000" pitchFamily="2" charset="0"/>
                </a:rPr>
                <a:t>26%</a:t>
              </a:r>
            </a:p>
          </p:txBody>
        </p:sp>
      </p:grpSp>
      <p:grpSp>
        <p:nvGrpSpPr>
          <p:cNvPr id="66" name="Group 65">
            <a:extLst>
              <a:ext uri="{FF2B5EF4-FFF2-40B4-BE49-F238E27FC236}">
                <a16:creationId xmlns:a16="http://schemas.microsoft.com/office/drawing/2014/main" id="{D193DFAE-3CF0-08F9-BB8E-875A567FCFCA}"/>
              </a:ext>
            </a:extLst>
          </p:cNvPr>
          <p:cNvGrpSpPr/>
          <p:nvPr/>
        </p:nvGrpSpPr>
        <p:grpSpPr>
          <a:xfrm>
            <a:off x="1805695" y="5447920"/>
            <a:ext cx="460796" cy="541810"/>
            <a:chOff x="1845043" y="5590129"/>
            <a:chExt cx="460796" cy="541810"/>
          </a:xfrm>
        </p:grpSpPr>
        <p:pic>
          <p:nvPicPr>
            <p:cNvPr id="30" name="Picture 29">
              <a:extLst>
                <a:ext uri="{FF2B5EF4-FFF2-40B4-BE49-F238E27FC236}">
                  <a16:creationId xmlns:a16="http://schemas.microsoft.com/office/drawing/2014/main" id="{A7250BCD-929E-B8D8-CBAC-28463BBAC6E1}"/>
                </a:ext>
              </a:extLst>
            </p:cNvPr>
            <p:cNvPicPr>
              <a:picLocks noChangeAspect="1"/>
            </p:cNvPicPr>
            <p:nvPr/>
          </p:nvPicPr>
          <p:blipFill>
            <a:blip r:embed="rId8"/>
            <a:stretch>
              <a:fillRect/>
            </a:stretch>
          </p:blipFill>
          <p:spPr>
            <a:xfrm>
              <a:off x="1910876" y="5590129"/>
              <a:ext cx="295533" cy="541810"/>
            </a:xfrm>
            <a:prstGeom prst="rect">
              <a:avLst/>
            </a:prstGeom>
          </p:spPr>
        </p:pic>
        <p:sp>
          <p:nvSpPr>
            <p:cNvPr id="31" name="Round Same-side Corner of Rectangle 30">
              <a:extLst>
                <a:ext uri="{FF2B5EF4-FFF2-40B4-BE49-F238E27FC236}">
                  <a16:creationId xmlns:a16="http://schemas.microsoft.com/office/drawing/2014/main" id="{9C128D32-6073-8C0F-1B94-920ACA61EB0A}"/>
                </a:ext>
              </a:extLst>
            </p:cNvPr>
            <p:cNvSpPr/>
            <p:nvPr/>
          </p:nvSpPr>
          <p:spPr>
            <a:xfrm rot="10800000">
              <a:off x="1913633" y="5984875"/>
              <a:ext cx="295533" cy="145719"/>
            </a:xfrm>
            <a:prstGeom prst="round2SameRect">
              <a:avLst>
                <a:gd name="adj1" fmla="val 50000"/>
                <a:gd name="adj2" fmla="val 0"/>
              </a:avLst>
            </a:prstGeom>
            <a:solidFill>
              <a:srgbClr val="50B37A">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29" name="TextBox 28">
              <a:extLst>
                <a:ext uri="{FF2B5EF4-FFF2-40B4-BE49-F238E27FC236}">
                  <a16:creationId xmlns:a16="http://schemas.microsoft.com/office/drawing/2014/main" id="{B273F24C-FD5E-7250-C805-892AEBC13452}"/>
                </a:ext>
              </a:extLst>
            </p:cNvPr>
            <p:cNvSpPr txBox="1"/>
            <p:nvPr/>
          </p:nvSpPr>
          <p:spPr>
            <a:xfrm>
              <a:off x="1845043" y="5770527"/>
              <a:ext cx="460796" cy="246221"/>
            </a:xfrm>
            <a:prstGeom prst="rect">
              <a:avLst/>
            </a:prstGeom>
            <a:noFill/>
          </p:spPr>
          <p:txBody>
            <a:bodyPr wrap="square">
              <a:spAutoFit/>
            </a:bodyPr>
            <a:lstStyle/>
            <a:p>
              <a:pPr algn="ctr"/>
              <a:r>
                <a:rPr lang="en-EE" sz="1000" b="1">
                  <a:solidFill>
                    <a:srgbClr val="50B37A"/>
                  </a:solidFill>
                  <a:latin typeface="Roboto Condensed" panose="02000000000000000000" pitchFamily="2" charset="0"/>
                  <a:ea typeface="Roboto Condensed" panose="02000000000000000000" pitchFamily="2" charset="0"/>
                  <a:cs typeface="Roboto Condensed" panose="02000000000000000000" pitchFamily="2" charset="0"/>
                </a:rPr>
                <a:t>28%</a:t>
              </a:r>
            </a:p>
          </p:txBody>
        </p:sp>
      </p:grpSp>
      <p:grpSp>
        <p:nvGrpSpPr>
          <p:cNvPr id="67" name="Group 66">
            <a:extLst>
              <a:ext uri="{FF2B5EF4-FFF2-40B4-BE49-F238E27FC236}">
                <a16:creationId xmlns:a16="http://schemas.microsoft.com/office/drawing/2014/main" id="{4D0B885B-C2CA-46A4-A6BE-7ED0056A69FD}"/>
              </a:ext>
            </a:extLst>
          </p:cNvPr>
          <p:cNvGrpSpPr/>
          <p:nvPr/>
        </p:nvGrpSpPr>
        <p:grpSpPr>
          <a:xfrm>
            <a:off x="2856600" y="5446575"/>
            <a:ext cx="460796" cy="541810"/>
            <a:chOff x="2754425" y="5588784"/>
            <a:chExt cx="460796" cy="541810"/>
          </a:xfrm>
        </p:grpSpPr>
        <p:pic>
          <p:nvPicPr>
            <p:cNvPr id="33" name="Picture 32">
              <a:extLst>
                <a:ext uri="{FF2B5EF4-FFF2-40B4-BE49-F238E27FC236}">
                  <a16:creationId xmlns:a16="http://schemas.microsoft.com/office/drawing/2014/main" id="{646E0DA6-B2DD-30EF-4A82-CFA0E1F9FA38}"/>
                </a:ext>
              </a:extLst>
            </p:cNvPr>
            <p:cNvPicPr>
              <a:picLocks noChangeAspect="1"/>
            </p:cNvPicPr>
            <p:nvPr/>
          </p:nvPicPr>
          <p:blipFill>
            <a:blip r:embed="rId8"/>
            <a:stretch>
              <a:fillRect/>
            </a:stretch>
          </p:blipFill>
          <p:spPr>
            <a:xfrm>
              <a:off x="2820258" y="5588784"/>
              <a:ext cx="295533" cy="541810"/>
            </a:xfrm>
            <a:prstGeom prst="rect">
              <a:avLst/>
            </a:prstGeom>
          </p:spPr>
        </p:pic>
        <p:sp>
          <p:nvSpPr>
            <p:cNvPr id="34" name="Round Same-side Corner of Rectangle 33">
              <a:extLst>
                <a:ext uri="{FF2B5EF4-FFF2-40B4-BE49-F238E27FC236}">
                  <a16:creationId xmlns:a16="http://schemas.microsoft.com/office/drawing/2014/main" id="{FE607291-DAC0-4380-6D81-E0E704E4DBB0}"/>
                </a:ext>
              </a:extLst>
            </p:cNvPr>
            <p:cNvSpPr/>
            <p:nvPr/>
          </p:nvSpPr>
          <p:spPr>
            <a:xfrm rot="10800000">
              <a:off x="2823015" y="5983530"/>
              <a:ext cx="295533" cy="145719"/>
            </a:xfrm>
            <a:prstGeom prst="round2SameRect">
              <a:avLst>
                <a:gd name="adj1" fmla="val 50000"/>
                <a:gd name="adj2" fmla="val 0"/>
              </a:avLst>
            </a:prstGeom>
            <a:solidFill>
              <a:srgbClr val="50B37A">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32" name="TextBox 31">
              <a:extLst>
                <a:ext uri="{FF2B5EF4-FFF2-40B4-BE49-F238E27FC236}">
                  <a16:creationId xmlns:a16="http://schemas.microsoft.com/office/drawing/2014/main" id="{BF3FF68C-B414-5410-5552-996481C74B10}"/>
                </a:ext>
              </a:extLst>
            </p:cNvPr>
            <p:cNvSpPr txBox="1"/>
            <p:nvPr/>
          </p:nvSpPr>
          <p:spPr>
            <a:xfrm>
              <a:off x="2754425" y="5770527"/>
              <a:ext cx="460796" cy="246221"/>
            </a:xfrm>
            <a:prstGeom prst="rect">
              <a:avLst/>
            </a:prstGeom>
            <a:noFill/>
          </p:spPr>
          <p:txBody>
            <a:bodyPr wrap="square">
              <a:spAutoFit/>
            </a:bodyPr>
            <a:lstStyle/>
            <a:p>
              <a:pPr algn="ctr"/>
              <a:r>
                <a:rPr lang="en-EE" sz="1000" b="1">
                  <a:solidFill>
                    <a:srgbClr val="50B37A"/>
                  </a:solidFill>
                  <a:latin typeface="Roboto Condensed" panose="02000000000000000000" pitchFamily="2" charset="0"/>
                  <a:ea typeface="Roboto Condensed" panose="02000000000000000000" pitchFamily="2" charset="0"/>
                  <a:cs typeface="Roboto Condensed" panose="02000000000000000000" pitchFamily="2" charset="0"/>
                </a:rPr>
                <a:t>31%</a:t>
              </a:r>
            </a:p>
          </p:txBody>
        </p:sp>
      </p:grpSp>
      <p:grpSp>
        <p:nvGrpSpPr>
          <p:cNvPr id="68" name="Group 67">
            <a:extLst>
              <a:ext uri="{FF2B5EF4-FFF2-40B4-BE49-F238E27FC236}">
                <a16:creationId xmlns:a16="http://schemas.microsoft.com/office/drawing/2014/main" id="{172343A5-C7A0-F096-6546-114B84174C18}"/>
              </a:ext>
            </a:extLst>
          </p:cNvPr>
          <p:cNvGrpSpPr/>
          <p:nvPr/>
        </p:nvGrpSpPr>
        <p:grpSpPr>
          <a:xfrm>
            <a:off x="3907505" y="5445230"/>
            <a:ext cx="460796" cy="541810"/>
            <a:chOff x="3651525" y="5587439"/>
            <a:chExt cx="460796" cy="541810"/>
          </a:xfrm>
        </p:grpSpPr>
        <p:pic>
          <p:nvPicPr>
            <p:cNvPr id="36" name="Picture 35">
              <a:extLst>
                <a:ext uri="{FF2B5EF4-FFF2-40B4-BE49-F238E27FC236}">
                  <a16:creationId xmlns:a16="http://schemas.microsoft.com/office/drawing/2014/main" id="{7A3BAB76-F675-9A80-4345-587585295B03}"/>
                </a:ext>
              </a:extLst>
            </p:cNvPr>
            <p:cNvPicPr>
              <a:picLocks noChangeAspect="1"/>
            </p:cNvPicPr>
            <p:nvPr/>
          </p:nvPicPr>
          <p:blipFill>
            <a:blip r:embed="rId8"/>
            <a:stretch>
              <a:fillRect/>
            </a:stretch>
          </p:blipFill>
          <p:spPr>
            <a:xfrm>
              <a:off x="3717358" y="5587439"/>
              <a:ext cx="295533" cy="541810"/>
            </a:xfrm>
            <a:prstGeom prst="rect">
              <a:avLst/>
            </a:prstGeom>
          </p:spPr>
        </p:pic>
        <p:sp>
          <p:nvSpPr>
            <p:cNvPr id="37" name="Round Same-side Corner of Rectangle 36">
              <a:extLst>
                <a:ext uri="{FF2B5EF4-FFF2-40B4-BE49-F238E27FC236}">
                  <a16:creationId xmlns:a16="http://schemas.microsoft.com/office/drawing/2014/main" id="{2129BDB3-E16F-F4E9-2D40-D71589E7ACA0}"/>
                </a:ext>
              </a:extLst>
            </p:cNvPr>
            <p:cNvSpPr/>
            <p:nvPr/>
          </p:nvSpPr>
          <p:spPr>
            <a:xfrm rot="10800000">
              <a:off x="3720114" y="5946774"/>
              <a:ext cx="295533" cy="181129"/>
            </a:xfrm>
            <a:prstGeom prst="round2SameRect">
              <a:avLst>
                <a:gd name="adj1" fmla="val 35977"/>
                <a:gd name="adj2" fmla="val 0"/>
              </a:avLst>
            </a:prstGeom>
            <a:solidFill>
              <a:srgbClr val="50B37A">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35" name="TextBox 34">
              <a:extLst>
                <a:ext uri="{FF2B5EF4-FFF2-40B4-BE49-F238E27FC236}">
                  <a16:creationId xmlns:a16="http://schemas.microsoft.com/office/drawing/2014/main" id="{8AAE2BDF-6CA3-D954-A1F9-4FFB9F1D8563}"/>
                </a:ext>
              </a:extLst>
            </p:cNvPr>
            <p:cNvSpPr txBox="1"/>
            <p:nvPr/>
          </p:nvSpPr>
          <p:spPr>
            <a:xfrm>
              <a:off x="3651525" y="5769182"/>
              <a:ext cx="460796" cy="246221"/>
            </a:xfrm>
            <a:prstGeom prst="rect">
              <a:avLst/>
            </a:prstGeom>
            <a:noFill/>
          </p:spPr>
          <p:txBody>
            <a:bodyPr wrap="square">
              <a:spAutoFit/>
            </a:bodyPr>
            <a:lstStyle/>
            <a:p>
              <a:pPr algn="ctr"/>
              <a:r>
                <a:rPr lang="en-EE" sz="1000" b="1">
                  <a:solidFill>
                    <a:srgbClr val="50B37A"/>
                  </a:solidFill>
                  <a:latin typeface="Roboto Condensed" panose="02000000000000000000" pitchFamily="2" charset="0"/>
                  <a:ea typeface="Roboto Condensed" panose="02000000000000000000" pitchFamily="2" charset="0"/>
                  <a:cs typeface="Roboto Condensed" panose="02000000000000000000" pitchFamily="2" charset="0"/>
                </a:rPr>
                <a:t>36%</a:t>
              </a:r>
            </a:p>
          </p:txBody>
        </p:sp>
      </p:grpSp>
      <p:cxnSp>
        <p:nvCxnSpPr>
          <p:cNvPr id="81" name="Straight Connector 80">
            <a:extLst>
              <a:ext uri="{FF2B5EF4-FFF2-40B4-BE49-F238E27FC236}">
                <a16:creationId xmlns:a16="http://schemas.microsoft.com/office/drawing/2014/main" id="{112CFF74-B0E7-F7C4-6892-823DAAFB19C9}"/>
              </a:ext>
            </a:extLst>
          </p:cNvPr>
          <p:cNvCxnSpPr>
            <a:cxnSpLocks/>
            <a:stCxn id="77" idx="0"/>
          </p:cNvCxnSpPr>
          <p:nvPr/>
        </p:nvCxnSpPr>
        <p:spPr>
          <a:xfrm flipV="1">
            <a:off x="687400" y="2374312"/>
            <a:ext cx="0" cy="3615418"/>
          </a:xfrm>
          <a:prstGeom prst="line">
            <a:avLst/>
          </a:prstGeom>
          <a:ln w="12700">
            <a:solidFill>
              <a:srgbClr val="2271B7"/>
            </a:solidFill>
            <a:prstDash val="dash"/>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AA00A18C-4B06-AE12-0017-0E346E6DD460}"/>
              </a:ext>
            </a:extLst>
          </p:cNvPr>
          <p:cNvCxnSpPr>
            <a:cxnSpLocks/>
            <a:stCxn id="83" idx="0"/>
          </p:cNvCxnSpPr>
          <p:nvPr/>
        </p:nvCxnSpPr>
        <p:spPr>
          <a:xfrm flipV="1">
            <a:off x="1752898" y="5103911"/>
            <a:ext cx="0" cy="878991"/>
          </a:xfrm>
          <a:prstGeom prst="line">
            <a:avLst/>
          </a:prstGeom>
          <a:ln w="12700">
            <a:solidFill>
              <a:srgbClr val="2271B7"/>
            </a:solidFill>
            <a:prstDash val="dash"/>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FB349EF2-96E2-2A6B-8A67-34D06F2B868A}"/>
              </a:ext>
            </a:extLst>
          </p:cNvPr>
          <p:cNvCxnSpPr>
            <a:cxnSpLocks/>
            <a:stCxn id="85" idx="0"/>
          </p:cNvCxnSpPr>
          <p:nvPr/>
        </p:nvCxnSpPr>
        <p:spPr>
          <a:xfrm flipV="1">
            <a:off x="2780865" y="3973635"/>
            <a:ext cx="0" cy="2019579"/>
          </a:xfrm>
          <a:prstGeom prst="line">
            <a:avLst/>
          </a:prstGeom>
          <a:ln w="12700">
            <a:solidFill>
              <a:srgbClr val="2271B7"/>
            </a:solidFill>
            <a:prstDash val="dash"/>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007FA436-1EB3-6F8C-A8AB-E4872D6DA256}"/>
              </a:ext>
            </a:extLst>
          </p:cNvPr>
          <p:cNvCxnSpPr>
            <a:cxnSpLocks/>
            <a:stCxn id="87" idx="0"/>
          </p:cNvCxnSpPr>
          <p:nvPr/>
        </p:nvCxnSpPr>
        <p:spPr>
          <a:xfrm flipV="1">
            <a:off x="3864844" y="1961804"/>
            <a:ext cx="0" cy="4027926"/>
          </a:xfrm>
          <a:prstGeom prst="line">
            <a:avLst/>
          </a:prstGeom>
          <a:ln w="12700">
            <a:solidFill>
              <a:srgbClr val="2271B7"/>
            </a:solidFill>
            <a:prstDash val="dash"/>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082A64DB-186D-4FC2-72EF-35831A062995}"/>
              </a:ext>
            </a:extLst>
          </p:cNvPr>
          <p:cNvCxnSpPr>
            <a:cxnSpLocks/>
            <a:stCxn id="89" idx="0"/>
          </p:cNvCxnSpPr>
          <p:nvPr/>
        </p:nvCxnSpPr>
        <p:spPr>
          <a:xfrm flipV="1">
            <a:off x="4892363" y="5050515"/>
            <a:ext cx="0" cy="932387"/>
          </a:xfrm>
          <a:prstGeom prst="line">
            <a:avLst/>
          </a:prstGeom>
          <a:ln w="12700">
            <a:solidFill>
              <a:srgbClr val="2271B7"/>
            </a:solidFill>
            <a:prstDash val="dash"/>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09821350-8E1A-DB51-BD83-63C3BB48971C}"/>
              </a:ext>
            </a:extLst>
          </p:cNvPr>
          <p:cNvCxnSpPr>
            <a:cxnSpLocks/>
            <a:stCxn id="91" idx="0"/>
          </p:cNvCxnSpPr>
          <p:nvPr/>
        </p:nvCxnSpPr>
        <p:spPr>
          <a:xfrm flipV="1">
            <a:off x="5958398" y="4196185"/>
            <a:ext cx="0" cy="1793545"/>
          </a:xfrm>
          <a:prstGeom prst="line">
            <a:avLst/>
          </a:prstGeom>
          <a:ln w="12700">
            <a:solidFill>
              <a:srgbClr val="2271B7"/>
            </a:solidFill>
            <a:prstDash val="dash"/>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7A683273-B1B4-69C5-80B6-286EB5794EE4}"/>
              </a:ext>
            </a:extLst>
          </p:cNvPr>
          <p:cNvCxnSpPr>
            <a:cxnSpLocks/>
            <a:stCxn id="95" idx="0"/>
          </p:cNvCxnSpPr>
          <p:nvPr/>
        </p:nvCxnSpPr>
        <p:spPr>
          <a:xfrm flipV="1">
            <a:off x="8062896" y="4122766"/>
            <a:ext cx="0" cy="1866964"/>
          </a:xfrm>
          <a:prstGeom prst="line">
            <a:avLst/>
          </a:prstGeom>
          <a:ln w="12700">
            <a:solidFill>
              <a:srgbClr val="2271B7"/>
            </a:solidFill>
            <a:prstDash val="dash"/>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5D547BCF-2FD8-2FCF-D55D-36ABCA6312CB}"/>
              </a:ext>
            </a:extLst>
          </p:cNvPr>
          <p:cNvCxnSpPr>
            <a:cxnSpLocks/>
            <a:stCxn id="97" idx="0"/>
          </p:cNvCxnSpPr>
          <p:nvPr/>
        </p:nvCxnSpPr>
        <p:spPr>
          <a:xfrm flipV="1">
            <a:off x="9105516" y="2273943"/>
            <a:ext cx="0" cy="3715787"/>
          </a:xfrm>
          <a:prstGeom prst="line">
            <a:avLst/>
          </a:prstGeom>
          <a:ln w="12700">
            <a:solidFill>
              <a:srgbClr val="2271B7"/>
            </a:solidFill>
            <a:prstDash val="dash"/>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75D49ED6-65F4-D189-5AE7-DF50537A20EA}"/>
              </a:ext>
            </a:extLst>
          </p:cNvPr>
          <p:cNvCxnSpPr>
            <a:cxnSpLocks/>
            <a:stCxn id="99" idx="0"/>
          </p:cNvCxnSpPr>
          <p:nvPr/>
        </p:nvCxnSpPr>
        <p:spPr>
          <a:xfrm flipV="1">
            <a:off x="10122371" y="4616676"/>
            <a:ext cx="0" cy="1373054"/>
          </a:xfrm>
          <a:prstGeom prst="line">
            <a:avLst/>
          </a:prstGeom>
          <a:ln w="12700">
            <a:solidFill>
              <a:srgbClr val="2271B7"/>
            </a:solidFill>
            <a:prstDash val="dash"/>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4C954FA6-F4A3-3934-472B-464D41AAFB7F}"/>
              </a:ext>
            </a:extLst>
          </p:cNvPr>
          <p:cNvCxnSpPr>
            <a:cxnSpLocks/>
            <a:stCxn id="101" idx="0"/>
          </p:cNvCxnSpPr>
          <p:nvPr/>
        </p:nvCxnSpPr>
        <p:spPr>
          <a:xfrm flipV="1">
            <a:off x="11210520" y="4923700"/>
            <a:ext cx="0" cy="1066030"/>
          </a:xfrm>
          <a:prstGeom prst="line">
            <a:avLst/>
          </a:prstGeom>
          <a:ln w="12700">
            <a:solidFill>
              <a:srgbClr val="2271B7"/>
            </a:solidFill>
            <a:prstDash val="dash"/>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913CAA27-511E-183C-7ABE-9A8AEDAB73CE}"/>
              </a:ext>
            </a:extLst>
          </p:cNvPr>
          <p:cNvGrpSpPr/>
          <p:nvPr/>
        </p:nvGrpSpPr>
        <p:grpSpPr>
          <a:xfrm>
            <a:off x="362826" y="5982902"/>
            <a:ext cx="11172265" cy="490191"/>
            <a:chOff x="362826" y="5982902"/>
            <a:chExt cx="11172265" cy="490191"/>
          </a:xfrm>
        </p:grpSpPr>
        <p:cxnSp>
          <p:nvCxnSpPr>
            <p:cNvPr id="74" name="Straight Connector 73">
              <a:extLst>
                <a:ext uri="{FF2B5EF4-FFF2-40B4-BE49-F238E27FC236}">
                  <a16:creationId xmlns:a16="http://schemas.microsoft.com/office/drawing/2014/main" id="{E31F758A-F1F0-7089-7018-A9EA4E5C1155}"/>
                </a:ext>
              </a:extLst>
            </p:cNvPr>
            <p:cNvCxnSpPr>
              <a:cxnSpLocks/>
            </p:cNvCxnSpPr>
            <p:nvPr/>
          </p:nvCxnSpPr>
          <p:spPr>
            <a:xfrm>
              <a:off x="670643" y="6083779"/>
              <a:ext cx="10578164" cy="0"/>
            </a:xfrm>
            <a:prstGeom prst="line">
              <a:avLst/>
            </a:prstGeom>
            <a:ln>
              <a:solidFill>
                <a:srgbClr val="2271B7"/>
              </a:solidFill>
            </a:ln>
          </p:spPr>
          <p:style>
            <a:lnRef idx="2">
              <a:schemeClr val="accent1"/>
            </a:lnRef>
            <a:fillRef idx="0">
              <a:schemeClr val="accent1"/>
            </a:fillRef>
            <a:effectRef idx="1">
              <a:schemeClr val="accent1"/>
            </a:effectRef>
            <a:fontRef idx="minor">
              <a:schemeClr val="tx1"/>
            </a:fontRef>
          </p:style>
        </p:cxnSp>
        <p:sp>
          <p:nvSpPr>
            <p:cNvPr id="77" name="Oval 76">
              <a:extLst>
                <a:ext uri="{FF2B5EF4-FFF2-40B4-BE49-F238E27FC236}">
                  <a16:creationId xmlns:a16="http://schemas.microsoft.com/office/drawing/2014/main" id="{07BB8955-6487-E48E-5FFD-5E24BD9BA493}"/>
                </a:ext>
              </a:extLst>
            </p:cNvPr>
            <p:cNvSpPr/>
            <p:nvPr/>
          </p:nvSpPr>
          <p:spPr>
            <a:xfrm>
              <a:off x="596835" y="5989730"/>
              <a:ext cx="181129" cy="181129"/>
            </a:xfrm>
            <a:prstGeom prst="ellipse">
              <a:avLst/>
            </a:prstGeom>
            <a:solidFill>
              <a:schemeClr val="bg1"/>
            </a:solidFill>
            <a:ln>
              <a:solidFill>
                <a:srgbClr val="2271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83" name="Oval 82">
              <a:extLst>
                <a:ext uri="{FF2B5EF4-FFF2-40B4-BE49-F238E27FC236}">
                  <a16:creationId xmlns:a16="http://schemas.microsoft.com/office/drawing/2014/main" id="{6AF603C9-691E-FA56-C43A-B8912179ECCC}"/>
                </a:ext>
              </a:extLst>
            </p:cNvPr>
            <p:cNvSpPr/>
            <p:nvPr/>
          </p:nvSpPr>
          <p:spPr>
            <a:xfrm>
              <a:off x="1662333" y="5982902"/>
              <a:ext cx="181129" cy="181129"/>
            </a:xfrm>
            <a:prstGeom prst="ellipse">
              <a:avLst/>
            </a:prstGeom>
            <a:solidFill>
              <a:schemeClr val="bg1"/>
            </a:solidFill>
            <a:ln>
              <a:solidFill>
                <a:srgbClr val="2271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85" name="Oval 84">
              <a:extLst>
                <a:ext uri="{FF2B5EF4-FFF2-40B4-BE49-F238E27FC236}">
                  <a16:creationId xmlns:a16="http://schemas.microsoft.com/office/drawing/2014/main" id="{B1C339F2-F84F-932C-CC6D-AC24E9D5FCD5}"/>
                </a:ext>
              </a:extLst>
            </p:cNvPr>
            <p:cNvSpPr/>
            <p:nvPr/>
          </p:nvSpPr>
          <p:spPr>
            <a:xfrm>
              <a:off x="2690300" y="5993214"/>
              <a:ext cx="181129" cy="181129"/>
            </a:xfrm>
            <a:prstGeom prst="ellipse">
              <a:avLst/>
            </a:prstGeom>
            <a:solidFill>
              <a:schemeClr val="bg1"/>
            </a:solidFill>
            <a:ln>
              <a:solidFill>
                <a:srgbClr val="2271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87" name="Oval 86">
              <a:extLst>
                <a:ext uri="{FF2B5EF4-FFF2-40B4-BE49-F238E27FC236}">
                  <a16:creationId xmlns:a16="http://schemas.microsoft.com/office/drawing/2014/main" id="{53786048-D823-B98D-F332-C346EC030863}"/>
                </a:ext>
              </a:extLst>
            </p:cNvPr>
            <p:cNvSpPr/>
            <p:nvPr/>
          </p:nvSpPr>
          <p:spPr>
            <a:xfrm>
              <a:off x="3774279" y="5989730"/>
              <a:ext cx="181129" cy="181129"/>
            </a:xfrm>
            <a:prstGeom prst="ellipse">
              <a:avLst/>
            </a:prstGeom>
            <a:solidFill>
              <a:schemeClr val="bg1"/>
            </a:solidFill>
            <a:ln>
              <a:solidFill>
                <a:srgbClr val="2271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89" name="Oval 88">
              <a:extLst>
                <a:ext uri="{FF2B5EF4-FFF2-40B4-BE49-F238E27FC236}">
                  <a16:creationId xmlns:a16="http://schemas.microsoft.com/office/drawing/2014/main" id="{ECF9E30A-D144-8258-12BD-97D3482A9982}"/>
                </a:ext>
              </a:extLst>
            </p:cNvPr>
            <p:cNvSpPr/>
            <p:nvPr/>
          </p:nvSpPr>
          <p:spPr>
            <a:xfrm>
              <a:off x="4801798" y="5982902"/>
              <a:ext cx="181129" cy="181129"/>
            </a:xfrm>
            <a:prstGeom prst="ellipse">
              <a:avLst/>
            </a:prstGeom>
            <a:solidFill>
              <a:schemeClr val="bg1"/>
            </a:solidFill>
            <a:ln>
              <a:solidFill>
                <a:srgbClr val="2271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91" name="Oval 90">
              <a:extLst>
                <a:ext uri="{FF2B5EF4-FFF2-40B4-BE49-F238E27FC236}">
                  <a16:creationId xmlns:a16="http://schemas.microsoft.com/office/drawing/2014/main" id="{0D288439-7C2A-81D4-BAD3-9F099F9B4CFE}"/>
                </a:ext>
              </a:extLst>
            </p:cNvPr>
            <p:cNvSpPr/>
            <p:nvPr/>
          </p:nvSpPr>
          <p:spPr>
            <a:xfrm>
              <a:off x="5867833" y="5989730"/>
              <a:ext cx="181129" cy="181129"/>
            </a:xfrm>
            <a:prstGeom prst="ellipse">
              <a:avLst/>
            </a:prstGeom>
            <a:solidFill>
              <a:schemeClr val="bg1"/>
            </a:solidFill>
            <a:ln>
              <a:solidFill>
                <a:srgbClr val="2271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93" name="Oval 92">
              <a:extLst>
                <a:ext uri="{FF2B5EF4-FFF2-40B4-BE49-F238E27FC236}">
                  <a16:creationId xmlns:a16="http://schemas.microsoft.com/office/drawing/2014/main" id="{AC4EFA03-393E-0E36-761C-FF306EBF56DA}"/>
                </a:ext>
              </a:extLst>
            </p:cNvPr>
            <p:cNvSpPr/>
            <p:nvPr/>
          </p:nvSpPr>
          <p:spPr>
            <a:xfrm>
              <a:off x="6931215" y="5989730"/>
              <a:ext cx="181129" cy="181129"/>
            </a:xfrm>
            <a:prstGeom prst="ellipse">
              <a:avLst/>
            </a:prstGeom>
            <a:solidFill>
              <a:schemeClr val="bg1"/>
            </a:solidFill>
            <a:ln>
              <a:solidFill>
                <a:srgbClr val="2271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95" name="Oval 94">
              <a:extLst>
                <a:ext uri="{FF2B5EF4-FFF2-40B4-BE49-F238E27FC236}">
                  <a16:creationId xmlns:a16="http://schemas.microsoft.com/office/drawing/2014/main" id="{D1F27212-E58A-EC0A-B9BB-61D76FCCD7C8}"/>
                </a:ext>
              </a:extLst>
            </p:cNvPr>
            <p:cNvSpPr/>
            <p:nvPr/>
          </p:nvSpPr>
          <p:spPr>
            <a:xfrm>
              <a:off x="7972331" y="5989730"/>
              <a:ext cx="181129" cy="181129"/>
            </a:xfrm>
            <a:prstGeom prst="ellipse">
              <a:avLst/>
            </a:prstGeom>
            <a:solidFill>
              <a:schemeClr val="bg1"/>
            </a:solidFill>
            <a:ln>
              <a:solidFill>
                <a:srgbClr val="2271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97" name="Oval 96">
              <a:extLst>
                <a:ext uri="{FF2B5EF4-FFF2-40B4-BE49-F238E27FC236}">
                  <a16:creationId xmlns:a16="http://schemas.microsoft.com/office/drawing/2014/main" id="{70B84C80-642E-C056-25AC-D515BAD2CB04}"/>
                </a:ext>
              </a:extLst>
            </p:cNvPr>
            <p:cNvSpPr/>
            <p:nvPr/>
          </p:nvSpPr>
          <p:spPr>
            <a:xfrm>
              <a:off x="9014951" y="5989730"/>
              <a:ext cx="181129" cy="181129"/>
            </a:xfrm>
            <a:prstGeom prst="ellipse">
              <a:avLst/>
            </a:prstGeom>
            <a:solidFill>
              <a:schemeClr val="bg1"/>
            </a:solidFill>
            <a:ln>
              <a:solidFill>
                <a:srgbClr val="2271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99" name="Oval 98">
              <a:extLst>
                <a:ext uri="{FF2B5EF4-FFF2-40B4-BE49-F238E27FC236}">
                  <a16:creationId xmlns:a16="http://schemas.microsoft.com/office/drawing/2014/main" id="{8DB9E2A8-C308-4FF1-F6A8-995A37A6F455}"/>
                </a:ext>
              </a:extLst>
            </p:cNvPr>
            <p:cNvSpPr/>
            <p:nvPr/>
          </p:nvSpPr>
          <p:spPr>
            <a:xfrm>
              <a:off x="10031806" y="5989730"/>
              <a:ext cx="181129" cy="181129"/>
            </a:xfrm>
            <a:prstGeom prst="ellipse">
              <a:avLst/>
            </a:prstGeom>
            <a:solidFill>
              <a:schemeClr val="bg1"/>
            </a:solidFill>
            <a:ln>
              <a:solidFill>
                <a:srgbClr val="2271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101" name="Oval 100">
              <a:extLst>
                <a:ext uri="{FF2B5EF4-FFF2-40B4-BE49-F238E27FC236}">
                  <a16:creationId xmlns:a16="http://schemas.microsoft.com/office/drawing/2014/main" id="{9309D35C-E594-5826-D923-6020BE38F1E8}"/>
                </a:ext>
              </a:extLst>
            </p:cNvPr>
            <p:cNvSpPr/>
            <p:nvPr/>
          </p:nvSpPr>
          <p:spPr>
            <a:xfrm>
              <a:off x="11119955" y="5989730"/>
              <a:ext cx="181129" cy="181129"/>
            </a:xfrm>
            <a:prstGeom prst="ellipse">
              <a:avLst/>
            </a:prstGeom>
            <a:solidFill>
              <a:schemeClr val="bg1"/>
            </a:solidFill>
            <a:ln>
              <a:solidFill>
                <a:srgbClr val="2271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114" name="TextBox 113">
              <a:extLst>
                <a:ext uri="{FF2B5EF4-FFF2-40B4-BE49-F238E27FC236}">
                  <a16:creationId xmlns:a16="http://schemas.microsoft.com/office/drawing/2014/main" id="{CBF01D99-A456-9909-D712-1B16C8C3BB1E}"/>
                </a:ext>
              </a:extLst>
            </p:cNvPr>
            <p:cNvSpPr txBox="1"/>
            <p:nvPr/>
          </p:nvSpPr>
          <p:spPr>
            <a:xfrm>
              <a:off x="362826" y="6149928"/>
              <a:ext cx="649145" cy="323165"/>
            </a:xfrm>
            <a:prstGeom prst="rect">
              <a:avLst/>
            </a:prstGeom>
            <a:noFill/>
          </p:spPr>
          <p:txBody>
            <a:bodyPr wrap="square">
              <a:spAutoFit/>
            </a:bodyPr>
            <a:lstStyle/>
            <a:p>
              <a:pPr algn="ctr"/>
              <a:r>
                <a:rPr lang="en-EE" sz="1500" b="1">
                  <a:solidFill>
                    <a:srgbClr val="2271B7"/>
                  </a:solidFill>
                  <a:latin typeface="Roboto Condensed" panose="02000000000000000000" pitchFamily="2" charset="0"/>
                  <a:ea typeface="Roboto Condensed" panose="02000000000000000000" pitchFamily="2" charset="0"/>
                  <a:cs typeface="Roboto Condensed" panose="02000000000000000000" pitchFamily="2" charset="0"/>
                </a:rPr>
                <a:t>2022</a:t>
              </a:r>
            </a:p>
          </p:txBody>
        </p:sp>
        <p:sp>
          <p:nvSpPr>
            <p:cNvPr id="115" name="TextBox 114">
              <a:extLst>
                <a:ext uri="{FF2B5EF4-FFF2-40B4-BE49-F238E27FC236}">
                  <a16:creationId xmlns:a16="http://schemas.microsoft.com/office/drawing/2014/main" id="{D50E52D0-E3D7-A543-943E-339F7DDF37EA}"/>
                </a:ext>
              </a:extLst>
            </p:cNvPr>
            <p:cNvSpPr txBox="1"/>
            <p:nvPr/>
          </p:nvSpPr>
          <p:spPr>
            <a:xfrm>
              <a:off x="1415138" y="6149928"/>
              <a:ext cx="649145" cy="323165"/>
            </a:xfrm>
            <a:prstGeom prst="rect">
              <a:avLst/>
            </a:prstGeom>
            <a:noFill/>
          </p:spPr>
          <p:txBody>
            <a:bodyPr wrap="square">
              <a:spAutoFit/>
            </a:bodyPr>
            <a:lstStyle/>
            <a:p>
              <a:pPr algn="ctr"/>
              <a:r>
                <a:rPr lang="en-EE" sz="1500" b="1">
                  <a:solidFill>
                    <a:srgbClr val="2271B7"/>
                  </a:solidFill>
                  <a:latin typeface="Roboto Condensed" panose="02000000000000000000" pitchFamily="2" charset="0"/>
                  <a:ea typeface="Roboto Condensed" panose="02000000000000000000" pitchFamily="2" charset="0"/>
                  <a:cs typeface="Roboto Condensed" panose="02000000000000000000" pitchFamily="2" charset="0"/>
                </a:rPr>
                <a:t>2023</a:t>
              </a:r>
            </a:p>
          </p:txBody>
        </p:sp>
        <p:sp>
          <p:nvSpPr>
            <p:cNvPr id="116" name="TextBox 115">
              <a:extLst>
                <a:ext uri="{FF2B5EF4-FFF2-40B4-BE49-F238E27FC236}">
                  <a16:creationId xmlns:a16="http://schemas.microsoft.com/office/drawing/2014/main" id="{3666DFF8-A0D2-0484-274C-D0CE859F959A}"/>
                </a:ext>
              </a:extLst>
            </p:cNvPr>
            <p:cNvSpPr txBox="1"/>
            <p:nvPr/>
          </p:nvSpPr>
          <p:spPr>
            <a:xfrm>
              <a:off x="2467450" y="6149928"/>
              <a:ext cx="649145" cy="323165"/>
            </a:xfrm>
            <a:prstGeom prst="rect">
              <a:avLst/>
            </a:prstGeom>
            <a:noFill/>
          </p:spPr>
          <p:txBody>
            <a:bodyPr wrap="square">
              <a:spAutoFit/>
            </a:bodyPr>
            <a:lstStyle/>
            <a:p>
              <a:pPr algn="ctr"/>
              <a:r>
                <a:rPr lang="en-EE" sz="1500" b="1">
                  <a:solidFill>
                    <a:srgbClr val="2271B7"/>
                  </a:solidFill>
                  <a:latin typeface="Roboto Condensed" panose="02000000000000000000" pitchFamily="2" charset="0"/>
                  <a:ea typeface="Roboto Condensed" panose="02000000000000000000" pitchFamily="2" charset="0"/>
                  <a:cs typeface="Roboto Condensed" panose="02000000000000000000" pitchFamily="2" charset="0"/>
                </a:rPr>
                <a:t>2024</a:t>
              </a:r>
            </a:p>
          </p:txBody>
        </p:sp>
        <p:sp>
          <p:nvSpPr>
            <p:cNvPr id="117" name="TextBox 116">
              <a:extLst>
                <a:ext uri="{FF2B5EF4-FFF2-40B4-BE49-F238E27FC236}">
                  <a16:creationId xmlns:a16="http://schemas.microsoft.com/office/drawing/2014/main" id="{E8948D49-887E-BDC2-2484-13065BC9C62C}"/>
                </a:ext>
              </a:extLst>
            </p:cNvPr>
            <p:cNvSpPr txBox="1"/>
            <p:nvPr/>
          </p:nvSpPr>
          <p:spPr>
            <a:xfrm>
              <a:off x="3519762" y="6149928"/>
              <a:ext cx="649145" cy="323165"/>
            </a:xfrm>
            <a:prstGeom prst="rect">
              <a:avLst/>
            </a:prstGeom>
            <a:noFill/>
          </p:spPr>
          <p:txBody>
            <a:bodyPr wrap="square">
              <a:spAutoFit/>
            </a:bodyPr>
            <a:lstStyle/>
            <a:p>
              <a:pPr algn="ctr"/>
              <a:r>
                <a:rPr lang="en-EE" sz="1500" b="1">
                  <a:solidFill>
                    <a:srgbClr val="2271B7"/>
                  </a:solidFill>
                  <a:latin typeface="Roboto Condensed" panose="02000000000000000000" pitchFamily="2" charset="0"/>
                  <a:ea typeface="Roboto Condensed" panose="02000000000000000000" pitchFamily="2" charset="0"/>
                  <a:cs typeface="Roboto Condensed" panose="02000000000000000000" pitchFamily="2" charset="0"/>
                </a:rPr>
                <a:t>2025</a:t>
              </a:r>
            </a:p>
          </p:txBody>
        </p:sp>
        <p:sp>
          <p:nvSpPr>
            <p:cNvPr id="118" name="TextBox 117">
              <a:extLst>
                <a:ext uri="{FF2B5EF4-FFF2-40B4-BE49-F238E27FC236}">
                  <a16:creationId xmlns:a16="http://schemas.microsoft.com/office/drawing/2014/main" id="{34D9FE3E-045F-17A8-47EE-820BE5DBDA76}"/>
                </a:ext>
              </a:extLst>
            </p:cNvPr>
            <p:cNvSpPr txBox="1"/>
            <p:nvPr/>
          </p:nvSpPr>
          <p:spPr>
            <a:xfrm>
              <a:off x="4572074" y="6149928"/>
              <a:ext cx="649145" cy="323165"/>
            </a:xfrm>
            <a:prstGeom prst="rect">
              <a:avLst/>
            </a:prstGeom>
            <a:noFill/>
          </p:spPr>
          <p:txBody>
            <a:bodyPr wrap="square">
              <a:spAutoFit/>
            </a:bodyPr>
            <a:lstStyle/>
            <a:p>
              <a:pPr algn="ctr"/>
              <a:r>
                <a:rPr lang="en-EE" sz="1500" b="1">
                  <a:solidFill>
                    <a:srgbClr val="2271B7"/>
                  </a:solidFill>
                  <a:latin typeface="Roboto Condensed" panose="02000000000000000000" pitchFamily="2" charset="0"/>
                  <a:ea typeface="Roboto Condensed" panose="02000000000000000000" pitchFamily="2" charset="0"/>
                  <a:cs typeface="Roboto Condensed" panose="02000000000000000000" pitchFamily="2" charset="0"/>
                </a:rPr>
                <a:t>2026</a:t>
              </a:r>
            </a:p>
          </p:txBody>
        </p:sp>
        <p:sp>
          <p:nvSpPr>
            <p:cNvPr id="119" name="TextBox 118">
              <a:extLst>
                <a:ext uri="{FF2B5EF4-FFF2-40B4-BE49-F238E27FC236}">
                  <a16:creationId xmlns:a16="http://schemas.microsoft.com/office/drawing/2014/main" id="{F980AFAC-9485-4252-053B-8EFE6BF09B49}"/>
                </a:ext>
              </a:extLst>
            </p:cNvPr>
            <p:cNvSpPr txBox="1"/>
            <p:nvPr/>
          </p:nvSpPr>
          <p:spPr>
            <a:xfrm>
              <a:off x="5624386" y="6149928"/>
              <a:ext cx="649145" cy="323165"/>
            </a:xfrm>
            <a:prstGeom prst="rect">
              <a:avLst/>
            </a:prstGeom>
            <a:noFill/>
          </p:spPr>
          <p:txBody>
            <a:bodyPr wrap="square">
              <a:spAutoFit/>
            </a:bodyPr>
            <a:lstStyle/>
            <a:p>
              <a:pPr algn="ctr"/>
              <a:r>
                <a:rPr lang="en-EE" sz="1500" b="1">
                  <a:solidFill>
                    <a:srgbClr val="2271B7"/>
                  </a:solidFill>
                  <a:latin typeface="Roboto Condensed" panose="02000000000000000000" pitchFamily="2" charset="0"/>
                  <a:ea typeface="Roboto Condensed" panose="02000000000000000000" pitchFamily="2" charset="0"/>
                  <a:cs typeface="Roboto Condensed" panose="02000000000000000000" pitchFamily="2" charset="0"/>
                </a:rPr>
                <a:t>2027</a:t>
              </a:r>
            </a:p>
          </p:txBody>
        </p:sp>
        <p:sp>
          <p:nvSpPr>
            <p:cNvPr id="120" name="TextBox 119">
              <a:extLst>
                <a:ext uri="{FF2B5EF4-FFF2-40B4-BE49-F238E27FC236}">
                  <a16:creationId xmlns:a16="http://schemas.microsoft.com/office/drawing/2014/main" id="{4247A0DC-9FF5-AC8A-4C99-315DF1EDD4B5}"/>
                </a:ext>
              </a:extLst>
            </p:cNvPr>
            <p:cNvSpPr txBox="1"/>
            <p:nvPr/>
          </p:nvSpPr>
          <p:spPr>
            <a:xfrm>
              <a:off x="6676698" y="6149928"/>
              <a:ext cx="649145" cy="323165"/>
            </a:xfrm>
            <a:prstGeom prst="rect">
              <a:avLst/>
            </a:prstGeom>
            <a:noFill/>
          </p:spPr>
          <p:txBody>
            <a:bodyPr wrap="square">
              <a:spAutoFit/>
            </a:bodyPr>
            <a:lstStyle/>
            <a:p>
              <a:pPr algn="ctr"/>
              <a:r>
                <a:rPr lang="en-EE" sz="1500" b="1">
                  <a:solidFill>
                    <a:srgbClr val="2271B7"/>
                  </a:solidFill>
                  <a:latin typeface="Roboto Condensed" panose="02000000000000000000" pitchFamily="2" charset="0"/>
                  <a:ea typeface="Roboto Condensed" panose="02000000000000000000" pitchFamily="2" charset="0"/>
                  <a:cs typeface="Roboto Condensed" panose="02000000000000000000" pitchFamily="2" charset="0"/>
                </a:rPr>
                <a:t>2028</a:t>
              </a:r>
            </a:p>
          </p:txBody>
        </p:sp>
        <p:sp>
          <p:nvSpPr>
            <p:cNvPr id="121" name="TextBox 120">
              <a:extLst>
                <a:ext uri="{FF2B5EF4-FFF2-40B4-BE49-F238E27FC236}">
                  <a16:creationId xmlns:a16="http://schemas.microsoft.com/office/drawing/2014/main" id="{F0916FC5-223A-D539-095D-45DFB8FF6A39}"/>
                </a:ext>
              </a:extLst>
            </p:cNvPr>
            <p:cNvSpPr txBox="1"/>
            <p:nvPr/>
          </p:nvSpPr>
          <p:spPr>
            <a:xfrm>
              <a:off x="7729010" y="6149928"/>
              <a:ext cx="649145" cy="323165"/>
            </a:xfrm>
            <a:prstGeom prst="rect">
              <a:avLst/>
            </a:prstGeom>
            <a:noFill/>
          </p:spPr>
          <p:txBody>
            <a:bodyPr wrap="square">
              <a:spAutoFit/>
            </a:bodyPr>
            <a:lstStyle/>
            <a:p>
              <a:pPr algn="ctr"/>
              <a:r>
                <a:rPr lang="en-EE" sz="1500" b="1">
                  <a:solidFill>
                    <a:srgbClr val="2271B7"/>
                  </a:solidFill>
                  <a:latin typeface="Roboto Condensed" panose="02000000000000000000" pitchFamily="2" charset="0"/>
                  <a:ea typeface="Roboto Condensed" panose="02000000000000000000" pitchFamily="2" charset="0"/>
                  <a:cs typeface="Roboto Condensed" panose="02000000000000000000" pitchFamily="2" charset="0"/>
                </a:rPr>
                <a:t>2029</a:t>
              </a:r>
            </a:p>
          </p:txBody>
        </p:sp>
        <p:sp>
          <p:nvSpPr>
            <p:cNvPr id="122" name="TextBox 121">
              <a:extLst>
                <a:ext uri="{FF2B5EF4-FFF2-40B4-BE49-F238E27FC236}">
                  <a16:creationId xmlns:a16="http://schemas.microsoft.com/office/drawing/2014/main" id="{4D0E6E93-55A7-7BF2-9824-C834B7BF56E4}"/>
                </a:ext>
              </a:extLst>
            </p:cNvPr>
            <p:cNvSpPr txBox="1"/>
            <p:nvPr/>
          </p:nvSpPr>
          <p:spPr>
            <a:xfrm>
              <a:off x="8781322" y="6149928"/>
              <a:ext cx="649145" cy="323165"/>
            </a:xfrm>
            <a:prstGeom prst="rect">
              <a:avLst/>
            </a:prstGeom>
            <a:noFill/>
          </p:spPr>
          <p:txBody>
            <a:bodyPr wrap="square">
              <a:spAutoFit/>
            </a:bodyPr>
            <a:lstStyle/>
            <a:p>
              <a:pPr algn="ctr"/>
              <a:r>
                <a:rPr lang="en-EE" sz="1500" b="1">
                  <a:solidFill>
                    <a:srgbClr val="2271B7"/>
                  </a:solidFill>
                  <a:latin typeface="Roboto Condensed" panose="02000000000000000000" pitchFamily="2" charset="0"/>
                  <a:ea typeface="Roboto Condensed" panose="02000000000000000000" pitchFamily="2" charset="0"/>
                  <a:cs typeface="Roboto Condensed" panose="02000000000000000000" pitchFamily="2" charset="0"/>
                </a:rPr>
                <a:t>2030</a:t>
              </a:r>
            </a:p>
          </p:txBody>
        </p:sp>
        <p:sp>
          <p:nvSpPr>
            <p:cNvPr id="123" name="TextBox 122">
              <a:extLst>
                <a:ext uri="{FF2B5EF4-FFF2-40B4-BE49-F238E27FC236}">
                  <a16:creationId xmlns:a16="http://schemas.microsoft.com/office/drawing/2014/main" id="{66678C52-C8D1-AAB9-3BF3-39C7B362EA99}"/>
                </a:ext>
              </a:extLst>
            </p:cNvPr>
            <p:cNvSpPr txBox="1"/>
            <p:nvPr/>
          </p:nvSpPr>
          <p:spPr>
            <a:xfrm>
              <a:off x="9833634" y="6149928"/>
              <a:ext cx="649145" cy="323165"/>
            </a:xfrm>
            <a:prstGeom prst="rect">
              <a:avLst/>
            </a:prstGeom>
            <a:noFill/>
          </p:spPr>
          <p:txBody>
            <a:bodyPr wrap="square">
              <a:spAutoFit/>
            </a:bodyPr>
            <a:lstStyle/>
            <a:p>
              <a:pPr algn="ctr"/>
              <a:r>
                <a:rPr lang="en-EE" sz="1500" b="1">
                  <a:solidFill>
                    <a:srgbClr val="2271B7"/>
                  </a:solidFill>
                  <a:latin typeface="Roboto Condensed" panose="02000000000000000000" pitchFamily="2" charset="0"/>
                  <a:ea typeface="Roboto Condensed" panose="02000000000000000000" pitchFamily="2" charset="0"/>
                  <a:cs typeface="Roboto Condensed" panose="02000000000000000000" pitchFamily="2" charset="0"/>
                </a:rPr>
                <a:t>2033</a:t>
              </a:r>
            </a:p>
          </p:txBody>
        </p:sp>
        <p:sp>
          <p:nvSpPr>
            <p:cNvPr id="124" name="TextBox 123">
              <a:extLst>
                <a:ext uri="{FF2B5EF4-FFF2-40B4-BE49-F238E27FC236}">
                  <a16:creationId xmlns:a16="http://schemas.microsoft.com/office/drawing/2014/main" id="{1A910C7D-FC91-F4D0-86D6-698384D31623}"/>
                </a:ext>
              </a:extLst>
            </p:cNvPr>
            <p:cNvSpPr txBox="1"/>
            <p:nvPr/>
          </p:nvSpPr>
          <p:spPr>
            <a:xfrm>
              <a:off x="10885946" y="6149928"/>
              <a:ext cx="649145" cy="323165"/>
            </a:xfrm>
            <a:prstGeom prst="rect">
              <a:avLst/>
            </a:prstGeom>
            <a:noFill/>
          </p:spPr>
          <p:txBody>
            <a:bodyPr wrap="square">
              <a:spAutoFit/>
            </a:bodyPr>
            <a:lstStyle/>
            <a:p>
              <a:pPr algn="ctr"/>
              <a:r>
                <a:rPr lang="en-EE" sz="1500" b="1">
                  <a:solidFill>
                    <a:srgbClr val="2271B7"/>
                  </a:solidFill>
                  <a:latin typeface="Roboto Condensed" panose="02000000000000000000" pitchFamily="2" charset="0"/>
                  <a:ea typeface="Roboto Condensed" panose="02000000000000000000" pitchFamily="2" charset="0"/>
                  <a:cs typeface="Roboto Condensed" panose="02000000000000000000" pitchFamily="2" charset="0"/>
                </a:rPr>
                <a:t>2035</a:t>
              </a:r>
            </a:p>
          </p:txBody>
        </p:sp>
      </p:grpSp>
      <p:sp>
        <p:nvSpPr>
          <p:cNvPr id="130" name="Subtitle 2">
            <a:extLst>
              <a:ext uri="{FF2B5EF4-FFF2-40B4-BE49-F238E27FC236}">
                <a16:creationId xmlns:a16="http://schemas.microsoft.com/office/drawing/2014/main" id="{106E8B5B-8021-BF9D-BE62-054881A0D595}"/>
              </a:ext>
            </a:extLst>
          </p:cNvPr>
          <p:cNvSpPr txBox="1">
            <a:spLocks/>
          </p:cNvSpPr>
          <p:nvPr/>
        </p:nvSpPr>
        <p:spPr>
          <a:xfrm>
            <a:off x="866337" y="4435423"/>
            <a:ext cx="1934916" cy="67222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GB" sz="1000" err="1"/>
              <a:t>Taastuvelektri</a:t>
            </a:r>
            <a:r>
              <a:rPr lang="en-GB" sz="1000"/>
              <a:t> </a:t>
            </a:r>
            <a:r>
              <a:rPr lang="en-GB" sz="1000" err="1"/>
              <a:t>võimsus</a:t>
            </a:r>
            <a:r>
              <a:rPr lang="en-GB" sz="1000"/>
              <a:t> </a:t>
            </a:r>
            <a:r>
              <a:rPr lang="en-GB" sz="1000" b="1"/>
              <a:t>1200+ MW</a:t>
            </a:r>
          </a:p>
          <a:p>
            <a:pPr>
              <a:spcBef>
                <a:spcPts val="0"/>
              </a:spcBef>
            </a:pPr>
            <a:r>
              <a:rPr lang="en-GB" sz="800" err="1"/>
              <a:t>päikeseelektrijaamad</a:t>
            </a:r>
            <a:r>
              <a:rPr lang="en-GB" sz="800"/>
              <a:t> 680 MW</a:t>
            </a:r>
          </a:p>
          <a:p>
            <a:pPr>
              <a:spcBef>
                <a:spcPts val="0"/>
              </a:spcBef>
            </a:pPr>
            <a:r>
              <a:rPr lang="en-GB" sz="800" err="1"/>
              <a:t>maismaatuulepargid</a:t>
            </a:r>
            <a:r>
              <a:rPr lang="en-GB" sz="800"/>
              <a:t> 377 MW</a:t>
            </a:r>
          </a:p>
          <a:p>
            <a:pPr>
              <a:spcBef>
                <a:spcPts val="0"/>
              </a:spcBef>
            </a:pPr>
            <a:r>
              <a:rPr lang="en-GB" sz="800" err="1"/>
              <a:t>biomassi</a:t>
            </a:r>
            <a:r>
              <a:rPr lang="en-GB" sz="800"/>
              <a:t> </a:t>
            </a:r>
            <a:r>
              <a:rPr lang="en-GB" sz="800" err="1"/>
              <a:t>koostootmisjaamad</a:t>
            </a:r>
            <a:r>
              <a:rPr lang="en-GB" sz="800"/>
              <a:t> 150 MW</a:t>
            </a:r>
            <a:endParaRPr lang="en-EE" sz="800"/>
          </a:p>
        </p:txBody>
      </p:sp>
      <p:sp>
        <p:nvSpPr>
          <p:cNvPr id="131" name="Subtitle 2">
            <a:extLst>
              <a:ext uri="{FF2B5EF4-FFF2-40B4-BE49-F238E27FC236}">
                <a16:creationId xmlns:a16="http://schemas.microsoft.com/office/drawing/2014/main" id="{40051FA0-D6C7-292E-24CA-F10E6A533BE1}"/>
              </a:ext>
            </a:extLst>
          </p:cNvPr>
          <p:cNvSpPr txBox="1">
            <a:spLocks/>
          </p:cNvSpPr>
          <p:nvPr/>
        </p:nvSpPr>
        <p:spPr>
          <a:xfrm>
            <a:off x="1870816" y="3271435"/>
            <a:ext cx="1974959" cy="105054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GB" sz="1000" err="1"/>
              <a:t>Taastuvelektri</a:t>
            </a:r>
            <a:r>
              <a:rPr lang="en-GB" sz="1000"/>
              <a:t> </a:t>
            </a:r>
            <a:r>
              <a:rPr lang="en-GB" sz="1000" err="1"/>
              <a:t>võimsus</a:t>
            </a:r>
            <a:r>
              <a:rPr lang="en-GB" sz="1000"/>
              <a:t> </a:t>
            </a:r>
            <a:r>
              <a:rPr lang="en-GB" sz="1000" b="1"/>
              <a:t>~1500 MW</a:t>
            </a:r>
          </a:p>
          <a:p>
            <a:pPr>
              <a:spcBef>
                <a:spcPts val="0"/>
              </a:spcBef>
            </a:pPr>
            <a:r>
              <a:rPr lang="en-GB" sz="800" err="1"/>
              <a:t>päikeseelektrijaamad</a:t>
            </a:r>
            <a:r>
              <a:rPr lang="en-GB" sz="800"/>
              <a:t> 850 MW</a:t>
            </a:r>
          </a:p>
          <a:p>
            <a:pPr>
              <a:spcBef>
                <a:spcPts val="0"/>
              </a:spcBef>
            </a:pPr>
            <a:r>
              <a:rPr lang="en-GB" sz="800" err="1"/>
              <a:t>maismaatuulepargid</a:t>
            </a:r>
            <a:r>
              <a:rPr lang="en-GB" sz="800"/>
              <a:t> 447 MW</a:t>
            </a:r>
          </a:p>
          <a:p>
            <a:pPr>
              <a:spcBef>
                <a:spcPts val="0"/>
              </a:spcBef>
            </a:pPr>
            <a:r>
              <a:rPr lang="en-GB" sz="800" err="1"/>
              <a:t>biomassi</a:t>
            </a:r>
            <a:r>
              <a:rPr lang="en-GB" sz="800"/>
              <a:t> </a:t>
            </a:r>
            <a:r>
              <a:rPr lang="en-GB" sz="800" err="1"/>
              <a:t>koostootmisjaamad</a:t>
            </a:r>
            <a:r>
              <a:rPr lang="en-GB" sz="800"/>
              <a:t> 150 MW</a:t>
            </a:r>
            <a:endParaRPr lang="en-EE" sz="800"/>
          </a:p>
        </p:txBody>
      </p:sp>
      <p:sp>
        <p:nvSpPr>
          <p:cNvPr id="132" name="Subtitle 2">
            <a:extLst>
              <a:ext uri="{FF2B5EF4-FFF2-40B4-BE49-F238E27FC236}">
                <a16:creationId xmlns:a16="http://schemas.microsoft.com/office/drawing/2014/main" id="{B869376E-CCF0-0108-C9FA-860154F5205F}"/>
              </a:ext>
            </a:extLst>
          </p:cNvPr>
          <p:cNvSpPr txBox="1">
            <a:spLocks/>
          </p:cNvSpPr>
          <p:nvPr/>
        </p:nvSpPr>
        <p:spPr>
          <a:xfrm>
            <a:off x="3888576" y="1874793"/>
            <a:ext cx="1770284" cy="165217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GB" sz="1000" err="1"/>
              <a:t>Kaovad</a:t>
            </a:r>
            <a:r>
              <a:rPr lang="en-GB" sz="1000"/>
              <a:t> </a:t>
            </a:r>
            <a:r>
              <a:rPr lang="en-GB" sz="1000" err="1"/>
              <a:t>riigikaitselised</a:t>
            </a:r>
            <a:r>
              <a:rPr lang="en-GB" sz="1000"/>
              <a:t> </a:t>
            </a:r>
            <a:r>
              <a:rPr lang="en-GB" sz="1000" err="1"/>
              <a:t>kõrguspiirangud</a:t>
            </a:r>
            <a:r>
              <a:rPr lang="en-GB" sz="1000"/>
              <a:t> </a:t>
            </a:r>
            <a:r>
              <a:rPr lang="en-GB" sz="1000" err="1"/>
              <a:t>suurel</a:t>
            </a:r>
            <a:r>
              <a:rPr lang="en-GB" sz="1000"/>
              <a:t> </a:t>
            </a:r>
            <a:r>
              <a:rPr lang="en-GB" sz="1000" err="1"/>
              <a:t>osal</a:t>
            </a:r>
            <a:r>
              <a:rPr lang="en-GB" sz="1000"/>
              <a:t> </a:t>
            </a:r>
            <a:r>
              <a:rPr lang="en-GB" sz="1000" err="1"/>
              <a:t>Eesti</a:t>
            </a:r>
            <a:r>
              <a:rPr lang="en-GB" sz="1000"/>
              <a:t> </a:t>
            </a:r>
            <a:r>
              <a:rPr lang="en-GB" sz="1000" err="1"/>
              <a:t>maismaast</a:t>
            </a:r>
            <a:endParaRPr lang="en-GB" sz="1000"/>
          </a:p>
          <a:p>
            <a:pPr>
              <a:spcBef>
                <a:spcPts val="0"/>
              </a:spcBef>
            </a:pPr>
            <a:endParaRPr lang="en-GB" sz="1000"/>
          </a:p>
          <a:p>
            <a:pPr>
              <a:spcBef>
                <a:spcPts val="0"/>
              </a:spcBef>
            </a:pPr>
            <a:r>
              <a:rPr lang="en-GB" sz="1000" b="1" err="1"/>
              <a:t>Maismaa</a:t>
            </a:r>
            <a:r>
              <a:rPr lang="en-GB" sz="1000" b="1"/>
              <a:t>- </a:t>
            </a:r>
            <a:r>
              <a:rPr lang="en-GB" sz="1000" b="1" err="1"/>
              <a:t>ja</a:t>
            </a:r>
            <a:r>
              <a:rPr lang="en-GB" sz="1000" b="1"/>
              <a:t> </a:t>
            </a:r>
            <a:r>
              <a:rPr lang="en-GB" sz="1000" b="1" err="1"/>
              <a:t>meretuuleparkide</a:t>
            </a:r>
            <a:r>
              <a:rPr lang="en-GB" sz="1000" b="1"/>
              <a:t> 4 + 4 TWh </a:t>
            </a:r>
            <a:r>
              <a:rPr lang="en-GB" sz="1000" err="1"/>
              <a:t>vähempakkumiste</a:t>
            </a:r>
            <a:r>
              <a:rPr lang="en-GB" sz="1000"/>
              <a:t> </a:t>
            </a:r>
            <a:r>
              <a:rPr lang="en-GB" sz="1000" err="1"/>
              <a:t>välja</a:t>
            </a:r>
            <a:r>
              <a:rPr lang="en-GB" sz="1000"/>
              <a:t> </a:t>
            </a:r>
            <a:r>
              <a:rPr lang="en-GB" sz="1000" err="1"/>
              <a:t>kuulutamine</a:t>
            </a:r>
            <a:r>
              <a:rPr lang="et-EE" sz="1000"/>
              <a:t> (ca 1400 MW maismaatuuleparke ja 1000 MW meretuuleparke)</a:t>
            </a:r>
            <a:endParaRPr lang="en-GB" sz="1000"/>
          </a:p>
          <a:p>
            <a:pPr>
              <a:spcBef>
                <a:spcPts val="0"/>
              </a:spcBef>
            </a:pPr>
            <a:endParaRPr lang="en-GB" sz="1000"/>
          </a:p>
          <a:p>
            <a:pPr>
              <a:spcBef>
                <a:spcPts val="0"/>
              </a:spcBef>
            </a:pPr>
            <a:r>
              <a:rPr lang="en-GB" sz="1000" err="1"/>
              <a:t>Jõustub</a:t>
            </a:r>
            <a:r>
              <a:rPr lang="en-GB" sz="1000"/>
              <a:t> </a:t>
            </a:r>
            <a:r>
              <a:rPr lang="en-GB" sz="1000" err="1"/>
              <a:t>elektrisalvestusturgu</a:t>
            </a:r>
            <a:r>
              <a:rPr lang="en-GB" sz="1000"/>
              <a:t> </a:t>
            </a:r>
            <a:r>
              <a:rPr lang="en-GB" sz="1000" err="1"/>
              <a:t>hoogustav</a:t>
            </a:r>
            <a:r>
              <a:rPr lang="en-GB" sz="1000"/>
              <a:t> </a:t>
            </a:r>
            <a:r>
              <a:rPr lang="en-GB" sz="1000" err="1"/>
              <a:t>regulatsioon</a:t>
            </a:r>
            <a:endParaRPr lang="en-EE" sz="800"/>
          </a:p>
        </p:txBody>
      </p:sp>
      <p:sp>
        <p:nvSpPr>
          <p:cNvPr id="133" name="Subtitle 2">
            <a:extLst>
              <a:ext uri="{FF2B5EF4-FFF2-40B4-BE49-F238E27FC236}">
                <a16:creationId xmlns:a16="http://schemas.microsoft.com/office/drawing/2014/main" id="{04033553-0669-A1B7-581E-C864760C1214}"/>
              </a:ext>
            </a:extLst>
          </p:cNvPr>
          <p:cNvSpPr txBox="1">
            <a:spLocks/>
          </p:cNvSpPr>
          <p:nvPr/>
        </p:nvSpPr>
        <p:spPr>
          <a:xfrm>
            <a:off x="4434473" y="4131837"/>
            <a:ext cx="1224379" cy="80483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GB" sz="1000" err="1"/>
              <a:t>Lisandub</a:t>
            </a:r>
            <a:r>
              <a:rPr lang="en-GB" sz="1000"/>
              <a:t> </a:t>
            </a:r>
            <a:r>
              <a:rPr lang="en-GB" sz="1000" b="1"/>
              <a:t>300 MW </a:t>
            </a:r>
            <a:r>
              <a:rPr lang="en-GB" sz="1000" err="1"/>
              <a:t>maismaatuuleparke</a:t>
            </a:r>
            <a:r>
              <a:rPr lang="en-GB" sz="1000"/>
              <a:t> </a:t>
            </a:r>
            <a:r>
              <a:rPr lang="en-GB" sz="1000" err="1"/>
              <a:t>varasemate</a:t>
            </a:r>
            <a:r>
              <a:rPr lang="en-GB" sz="1000"/>
              <a:t> </a:t>
            </a:r>
            <a:r>
              <a:rPr lang="en-GB" sz="1000" err="1"/>
              <a:t>vähempakkumiste</a:t>
            </a:r>
            <a:r>
              <a:rPr lang="en-GB" sz="1000"/>
              <a:t> </a:t>
            </a:r>
            <a:r>
              <a:rPr lang="en-GB" sz="1000" err="1"/>
              <a:t>tulemusena</a:t>
            </a:r>
            <a:endParaRPr lang="en-EE" sz="800"/>
          </a:p>
        </p:txBody>
      </p:sp>
      <p:sp>
        <p:nvSpPr>
          <p:cNvPr id="134" name="Subtitle 2">
            <a:extLst>
              <a:ext uri="{FF2B5EF4-FFF2-40B4-BE49-F238E27FC236}">
                <a16:creationId xmlns:a16="http://schemas.microsoft.com/office/drawing/2014/main" id="{7EB927FC-8D5A-5D2F-9F9D-27D14776DB76}"/>
              </a:ext>
            </a:extLst>
          </p:cNvPr>
          <p:cNvSpPr txBox="1">
            <a:spLocks/>
          </p:cNvSpPr>
          <p:nvPr/>
        </p:nvSpPr>
        <p:spPr>
          <a:xfrm>
            <a:off x="6003791" y="4144603"/>
            <a:ext cx="1176049" cy="90093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GB" sz="1000" err="1"/>
              <a:t>Lisandub</a:t>
            </a:r>
            <a:r>
              <a:rPr lang="en-GB" sz="1000"/>
              <a:t> </a:t>
            </a:r>
            <a:r>
              <a:rPr lang="en-GB" sz="1000" b="1"/>
              <a:t>400 MW </a:t>
            </a:r>
            <a:r>
              <a:rPr lang="en-GB" sz="1000" err="1"/>
              <a:t>maismaatuuleparke</a:t>
            </a:r>
            <a:r>
              <a:rPr lang="en-GB" sz="1000"/>
              <a:t> </a:t>
            </a:r>
            <a:r>
              <a:rPr lang="en-GB" sz="1000" err="1"/>
              <a:t>varasemate</a:t>
            </a:r>
            <a:r>
              <a:rPr lang="en-GB" sz="1000"/>
              <a:t> </a:t>
            </a:r>
            <a:r>
              <a:rPr lang="en-GB" sz="1000" err="1"/>
              <a:t>vähempakkumiste</a:t>
            </a:r>
            <a:r>
              <a:rPr lang="en-GB" sz="1000"/>
              <a:t> </a:t>
            </a:r>
            <a:r>
              <a:rPr lang="en-GB" sz="1000" err="1"/>
              <a:t>tulemusena</a:t>
            </a:r>
            <a:endParaRPr lang="en-EE" sz="800" b="1"/>
          </a:p>
        </p:txBody>
      </p:sp>
      <p:sp>
        <p:nvSpPr>
          <p:cNvPr id="135" name="Subtitle 2">
            <a:extLst>
              <a:ext uri="{FF2B5EF4-FFF2-40B4-BE49-F238E27FC236}">
                <a16:creationId xmlns:a16="http://schemas.microsoft.com/office/drawing/2014/main" id="{ACDB60B5-AAD1-4282-E69C-73A8594A9146}"/>
              </a:ext>
            </a:extLst>
          </p:cNvPr>
          <p:cNvSpPr txBox="1">
            <a:spLocks/>
          </p:cNvSpPr>
          <p:nvPr/>
        </p:nvSpPr>
        <p:spPr>
          <a:xfrm>
            <a:off x="7749280" y="3592766"/>
            <a:ext cx="1265671" cy="98777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GB" sz="1000" err="1"/>
              <a:t>Maismaatuuleparkide</a:t>
            </a:r>
            <a:r>
              <a:rPr lang="en-GB" sz="1000"/>
              <a:t> </a:t>
            </a:r>
            <a:r>
              <a:rPr lang="en-GB" sz="1000" err="1"/>
              <a:t>võimsus</a:t>
            </a:r>
            <a:r>
              <a:rPr lang="en-GB" sz="1000"/>
              <a:t> </a:t>
            </a:r>
            <a:r>
              <a:rPr lang="en-GB" sz="1000" err="1"/>
              <a:t>kokku</a:t>
            </a:r>
            <a:r>
              <a:rPr lang="en-GB" sz="1000"/>
              <a:t> </a:t>
            </a:r>
            <a:endParaRPr lang="et-EE" sz="1000"/>
          </a:p>
          <a:p>
            <a:pPr>
              <a:spcBef>
                <a:spcPts val="0"/>
              </a:spcBef>
            </a:pPr>
            <a:r>
              <a:rPr lang="en-GB" sz="1000" b="1"/>
              <a:t>2350 MW</a:t>
            </a:r>
            <a:endParaRPr lang="en-EE" sz="800" b="1"/>
          </a:p>
        </p:txBody>
      </p:sp>
      <p:sp>
        <p:nvSpPr>
          <p:cNvPr id="136" name="Subtitle 2">
            <a:extLst>
              <a:ext uri="{FF2B5EF4-FFF2-40B4-BE49-F238E27FC236}">
                <a16:creationId xmlns:a16="http://schemas.microsoft.com/office/drawing/2014/main" id="{6511E4A9-887C-EB34-253C-9D912D158505}"/>
              </a:ext>
            </a:extLst>
          </p:cNvPr>
          <p:cNvSpPr txBox="1">
            <a:spLocks/>
          </p:cNvSpPr>
          <p:nvPr/>
        </p:nvSpPr>
        <p:spPr>
          <a:xfrm>
            <a:off x="9151898" y="2193080"/>
            <a:ext cx="1876302" cy="98510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GB" sz="1000" err="1"/>
              <a:t>Taastuvelektri</a:t>
            </a:r>
            <a:r>
              <a:rPr lang="en-GB" sz="1000"/>
              <a:t> </a:t>
            </a:r>
            <a:r>
              <a:rPr lang="en-GB" sz="1000" err="1"/>
              <a:t>võimsus</a:t>
            </a:r>
            <a:r>
              <a:rPr lang="en-GB" sz="1000"/>
              <a:t> </a:t>
            </a:r>
            <a:r>
              <a:rPr lang="en-GB" sz="1000" b="1"/>
              <a:t>4500 MW</a:t>
            </a:r>
          </a:p>
          <a:p>
            <a:pPr>
              <a:spcBef>
                <a:spcPts val="0"/>
              </a:spcBef>
            </a:pPr>
            <a:r>
              <a:rPr lang="en-GB" sz="800" err="1"/>
              <a:t>maismaatuulepargid</a:t>
            </a:r>
            <a:r>
              <a:rPr lang="en-GB" sz="800"/>
              <a:t> 2850 MW</a:t>
            </a:r>
          </a:p>
          <a:p>
            <a:pPr>
              <a:spcBef>
                <a:spcPts val="0"/>
              </a:spcBef>
            </a:pPr>
            <a:r>
              <a:rPr lang="en-GB" sz="800" err="1"/>
              <a:t>päikeseelektrijaamad</a:t>
            </a:r>
            <a:r>
              <a:rPr lang="en-GB" sz="800"/>
              <a:t> ~1500 MW</a:t>
            </a:r>
          </a:p>
          <a:p>
            <a:pPr>
              <a:spcBef>
                <a:spcPts val="0"/>
              </a:spcBef>
            </a:pPr>
            <a:r>
              <a:rPr lang="en-GB" sz="800"/>
              <a:t>biomass 150 MW</a:t>
            </a:r>
            <a:endParaRPr lang="en-EE" sz="800"/>
          </a:p>
        </p:txBody>
      </p:sp>
      <p:sp>
        <p:nvSpPr>
          <p:cNvPr id="137" name="Subtitle 2">
            <a:extLst>
              <a:ext uri="{FF2B5EF4-FFF2-40B4-BE49-F238E27FC236}">
                <a16:creationId xmlns:a16="http://schemas.microsoft.com/office/drawing/2014/main" id="{54D8FE4D-AB8E-7ED6-8AFB-F3664706672F}"/>
              </a:ext>
            </a:extLst>
          </p:cNvPr>
          <p:cNvSpPr txBox="1">
            <a:spLocks/>
          </p:cNvSpPr>
          <p:nvPr/>
        </p:nvSpPr>
        <p:spPr>
          <a:xfrm>
            <a:off x="9746214" y="4052431"/>
            <a:ext cx="1276339" cy="74929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GB" sz="1000" b="1" err="1"/>
              <a:t>Lisandub</a:t>
            </a:r>
            <a:r>
              <a:rPr lang="et-EE" sz="1000" b="1"/>
              <a:t> </a:t>
            </a:r>
            <a:r>
              <a:rPr lang="en-GB" sz="1000" b="1" err="1"/>
              <a:t>meretuul</a:t>
            </a:r>
            <a:r>
              <a:rPr lang="et-EE" sz="1000" b="1"/>
              <a:t>t</a:t>
            </a:r>
            <a:r>
              <a:rPr lang="en-GB" sz="1000" b="1"/>
              <a:t> </a:t>
            </a:r>
            <a:r>
              <a:rPr lang="en-GB" sz="1000" b="1" err="1"/>
              <a:t>võimsusega</a:t>
            </a:r>
            <a:r>
              <a:rPr lang="en-GB" sz="1000" b="1"/>
              <a:t> </a:t>
            </a:r>
          </a:p>
          <a:p>
            <a:pPr>
              <a:spcBef>
                <a:spcPts val="0"/>
              </a:spcBef>
            </a:pPr>
            <a:r>
              <a:rPr lang="en-GB" sz="1000" b="1"/>
              <a:t>1000 MW</a:t>
            </a:r>
            <a:endParaRPr lang="en-EE" sz="800" b="1"/>
          </a:p>
        </p:txBody>
      </p:sp>
      <p:sp>
        <p:nvSpPr>
          <p:cNvPr id="138" name="Subtitle 2">
            <a:extLst>
              <a:ext uri="{FF2B5EF4-FFF2-40B4-BE49-F238E27FC236}">
                <a16:creationId xmlns:a16="http://schemas.microsoft.com/office/drawing/2014/main" id="{419CA2CE-62B4-14A0-7D75-AC765BD187B8}"/>
              </a:ext>
            </a:extLst>
          </p:cNvPr>
          <p:cNvSpPr txBox="1">
            <a:spLocks/>
          </p:cNvSpPr>
          <p:nvPr/>
        </p:nvSpPr>
        <p:spPr>
          <a:xfrm>
            <a:off x="10923294" y="4377748"/>
            <a:ext cx="960470" cy="62773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GB" sz="1000" b="1" err="1"/>
              <a:t>Taastuvelektri</a:t>
            </a:r>
            <a:endParaRPr lang="en-GB" sz="1000" b="1"/>
          </a:p>
          <a:p>
            <a:pPr>
              <a:spcBef>
                <a:spcPts val="0"/>
              </a:spcBef>
            </a:pPr>
            <a:r>
              <a:rPr lang="et-EE" sz="1000" b="1"/>
              <a:t>kogu</a:t>
            </a:r>
            <a:r>
              <a:rPr lang="en-GB" sz="1000" b="1" err="1"/>
              <a:t>võimsus</a:t>
            </a:r>
            <a:endParaRPr lang="en-GB" sz="1000" b="1"/>
          </a:p>
          <a:p>
            <a:pPr>
              <a:spcBef>
                <a:spcPts val="0"/>
              </a:spcBef>
            </a:pPr>
            <a:r>
              <a:rPr lang="en-GB" sz="1000" b="1"/>
              <a:t>6500 MW</a:t>
            </a:r>
            <a:endParaRPr lang="en-EE" sz="800" b="1"/>
          </a:p>
        </p:txBody>
      </p:sp>
      <p:sp>
        <p:nvSpPr>
          <p:cNvPr id="16" name="Subtitle 2">
            <a:extLst>
              <a:ext uri="{FF2B5EF4-FFF2-40B4-BE49-F238E27FC236}">
                <a16:creationId xmlns:a16="http://schemas.microsoft.com/office/drawing/2014/main" id="{64D62726-FACB-6DB5-5B14-B9516D7E830F}"/>
              </a:ext>
            </a:extLst>
          </p:cNvPr>
          <p:cNvSpPr txBox="1">
            <a:spLocks/>
          </p:cNvSpPr>
          <p:nvPr/>
        </p:nvSpPr>
        <p:spPr>
          <a:xfrm>
            <a:off x="11168057" y="6556342"/>
            <a:ext cx="869326" cy="19627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t-EE" sz="800" b="1" i="1"/>
              <a:t>26.04.2024</a:t>
            </a:r>
            <a:endParaRPr lang="en-EE" sz="800" b="1" i="1"/>
          </a:p>
        </p:txBody>
      </p:sp>
      <p:sp>
        <p:nvSpPr>
          <p:cNvPr id="2" name="Pealkiri 1">
            <a:extLst>
              <a:ext uri="{FF2B5EF4-FFF2-40B4-BE49-F238E27FC236}">
                <a16:creationId xmlns:a16="http://schemas.microsoft.com/office/drawing/2014/main" id="{A5CFD97C-9003-5107-F5A2-AB178DD8FD7F}"/>
              </a:ext>
            </a:extLst>
          </p:cNvPr>
          <p:cNvSpPr txBox="1">
            <a:spLocks/>
          </p:cNvSpPr>
          <p:nvPr/>
        </p:nvSpPr>
        <p:spPr>
          <a:xfrm>
            <a:off x="4841301" y="240878"/>
            <a:ext cx="7461240" cy="725416"/>
          </a:xfrm>
          <a:prstGeom prst="rect">
            <a:avLst/>
          </a:prstGeom>
        </p:spPr>
        <p:txBody>
          <a:bodyPr>
            <a:normAutofit/>
          </a:bodyPr>
          <a:lst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t-EE" sz="2800" b="1" dirty="0"/>
              <a:t>KUIDAS TULEVIKU POOLE?</a:t>
            </a:r>
          </a:p>
        </p:txBody>
      </p:sp>
      <p:sp>
        <p:nvSpPr>
          <p:cNvPr id="5" name="Ristkülik 4">
            <a:extLst>
              <a:ext uri="{FF2B5EF4-FFF2-40B4-BE49-F238E27FC236}">
                <a16:creationId xmlns:a16="http://schemas.microsoft.com/office/drawing/2014/main" id="{2EB21BC0-0ED5-BBDA-8C3F-B7F2EAA2A939}"/>
              </a:ext>
            </a:extLst>
          </p:cNvPr>
          <p:cNvSpPr/>
          <p:nvPr/>
        </p:nvSpPr>
        <p:spPr>
          <a:xfrm>
            <a:off x="3749431" y="1808644"/>
            <a:ext cx="1962101" cy="202095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8" name="Ristkülik 7">
            <a:extLst>
              <a:ext uri="{FF2B5EF4-FFF2-40B4-BE49-F238E27FC236}">
                <a16:creationId xmlns:a16="http://schemas.microsoft.com/office/drawing/2014/main" id="{78E6C494-963D-8A6A-C224-DF726194AF80}"/>
              </a:ext>
            </a:extLst>
          </p:cNvPr>
          <p:cNvSpPr/>
          <p:nvPr/>
        </p:nvSpPr>
        <p:spPr>
          <a:xfrm>
            <a:off x="9022800" y="2154296"/>
            <a:ext cx="1962101" cy="71013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4" name="Ristkülik 13">
            <a:extLst>
              <a:ext uri="{FF2B5EF4-FFF2-40B4-BE49-F238E27FC236}">
                <a16:creationId xmlns:a16="http://schemas.microsoft.com/office/drawing/2014/main" id="{CB39385E-CB7B-BA4D-2A06-5DEE924591CC}"/>
              </a:ext>
            </a:extLst>
          </p:cNvPr>
          <p:cNvSpPr/>
          <p:nvPr/>
        </p:nvSpPr>
        <p:spPr>
          <a:xfrm>
            <a:off x="10923079" y="4331070"/>
            <a:ext cx="1033234" cy="71013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4207086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60F00-CA84-4CAA-5848-13A4D6891D7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27FD2C4-FE00-A964-5E19-1717960E46E0}"/>
              </a:ext>
            </a:extLst>
          </p:cNvPr>
          <p:cNvSpPr txBox="1"/>
          <p:nvPr/>
        </p:nvSpPr>
        <p:spPr>
          <a:xfrm>
            <a:off x="971549" y="1299883"/>
            <a:ext cx="9898510" cy="523220"/>
          </a:xfrm>
          <a:prstGeom prst="rect">
            <a:avLst/>
          </a:prstGeom>
          <a:noFill/>
        </p:spPr>
        <p:txBody>
          <a:bodyPr wrap="square">
            <a:spAutoFit/>
          </a:bodyPr>
          <a:lstStyle/>
          <a:p>
            <a:endParaRPr lang="et-EE" sz="1400"/>
          </a:p>
          <a:p>
            <a:endParaRPr lang="et-EE" sz="1400"/>
          </a:p>
        </p:txBody>
      </p:sp>
      <p:sp>
        <p:nvSpPr>
          <p:cNvPr id="2" name="Pealkiri 1">
            <a:extLst>
              <a:ext uri="{FF2B5EF4-FFF2-40B4-BE49-F238E27FC236}">
                <a16:creationId xmlns:a16="http://schemas.microsoft.com/office/drawing/2014/main" id="{6B55C268-C135-906A-2564-D8B9674C39ED}"/>
              </a:ext>
            </a:extLst>
          </p:cNvPr>
          <p:cNvSpPr txBox="1">
            <a:spLocks/>
          </p:cNvSpPr>
          <p:nvPr/>
        </p:nvSpPr>
        <p:spPr>
          <a:xfrm>
            <a:off x="1938017" y="3066292"/>
            <a:ext cx="9723152" cy="725416"/>
          </a:xfrm>
          <a:prstGeom prst="rect">
            <a:avLst/>
          </a:prstGeom>
        </p:spPr>
        <p:txBody>
          <a:bodyPr>
            <a:noAutofit/>
          </a:bodyPr>
          <a:lst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t-EE" sz="2800" b="1" dirty="0">
                <a:solidFill>
                  <a:srgbClr val="003087"/>
                </a:solidFill>
              </a:rPr>
              <a:t>Täname arutlemast!</a:t>
            </a:r>
          </a:p>
          <a:p>
            <a:endParaRPr lang="et-EE" sz="2800" b="1" dirty="0">
              <a:solidFill>
                <a:srgbClr val="003087"/>
              </a:solidFill>
            </a:endParaRPr>
          </a:p>
          <a:p>
            <a:r>
              <a:rPr lang="et-EE" sz="2800" dirty="0">
                <a:solidFill>
                  <a:srgbClr val="003087"/>
                </a:solidFill>
              </a:rPr>
              <a:t>karlis.goldstein@kliimaministeerium.ee</a:t>
            </a:r>
          </a:p>
          <a:p>
            <a:endParaRPr lang="et-EE" sz="2800" dirty="0"/>
          </a:p>
        </p:txBody>
      </p:sp>
    </p:spTree>
    <p:extLst>
      <p:ext uri="{BB962C8B-B14F-4D97-AF65-F5344CB8AC3E}">
        <p14:creationId xmlns:p14="http://schemas.microsoft.com/office/powerpoint/2010/main" val="2641745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E4F5C-08EB-A081-F927-877361A393C2}"/>
            </a:ext>
          </a:extLst>
        </p:cNvPr>
        <p:cNvGrpSpPr/>
        <p:nvPr/>
      </p:nvGrpSpPr>
      <p:grpSpPr>
        <a:xfrm>
          <a:off x="0" y="0"/>
          <a:ext cx="0" cy="0"/>
          <a:chOff x="0" y="0"/>
          <a:chExt cx="0" cy="0"/>
        </a:xfrm>
      </p:grpSpPr>
      <p:sp>
        <p:nvSpPr>
          <p:cNvPr id="4" name="Sisu kohatäide 3">
            <a:extLst>
              <a:ext uri="{FF2B5EF4-FFF2-40B4-BE49-F238E27FC236}">
                <a16:creationId xmlns:a16="http://schemas.microsoft.com/office/drawing/2014/main" id="{A8B8F4B6-AE86-AA51-7FD6-9FE1BD4DA006}"/>
              </a:ext>
            </a:extLst>
          </p:cNvPr>
          <p:cNvSpPr>
            <a:spLocks noGrp="1"/>
          </p:cNvSpPr>
          <p:nvPr>
            <p:ph idx="1"/>
          </p:nvPr>
        </p:nvSpPr>
        <p:spPr>
          <a:xfrm>
            <a:off x="802481" y="1250466"/>
            <a:ext cx="10587037" cy="4533642"/>
          </a:xfrm>
        </p:spPr>
        <p:txBody>
          <a:bodyPr>
            <a:normAutofit/>
          </a:bodyPr>
          <a:lstStyle/>
          <a:p>
            <a:pPr algn="just"/>
            <a:r>
              <a:rPr lang="et-EE" sz="2400" dirty="0">
                <a:latin typeface="Roboto Condensed Light" panose="02000000000000000000" pitchFamily="2" charset="0"/>
                <a:ea typeface="Roboto Condensed Light" panose="02000000000000000000" pitchFamily="2" charset="0"/>
                <a:cs typeface="Roboto Condensed Light" panose="02000000000000000000" pitchFamily="2" charset="0"/>
              </a:rPr>
              <a:t>Uuendatakse kehtivat </a:t>
            </a:r>
            <a:r>
              <a:rPr lang="et-EE" sz="2400" dirty="0" err="1">
                <a:latin typeface="Roboto Condensed Light" panose="02000000000000000000" pitchFamily="2" charset="0"/>
                <a:ea typeface="Roboto Condensed Light" panose="02000000000000000000" pitchFamily="2" charset="0"/>
                <a:cs typeface="Roboto Condensed Light" panose="02000000000000000000" pitchFamily="2" charset="0"/>
              </a:rPr>
              <a:t>ENMAKi</a:t>
            </a:r>
            <a:r>
              <a:rPr lang="et-EE" sz="2400" dirty="0">
                <a:latin typeface="Roboto Condensed Light" panose="02000000000000000000" pitchFamily="2" charset="0"/>
                <a:ea typeface="Roboto Condensed Light" panose="02000000000000000000" pitchFamily="2" charset="0"/>
                <a:cs typeface="Roboto Condensed Light" panose="02000000000000000000" pitchFamily="2" charset="0"/>
              </a:rPr>
              <a:t>, et viia see vastavusse muutunud </a:t>
            </a:r>
            <a:r>
              <a:rPr lang="et-EE" sz="2400" dirty="0" err="1">
                <a:latin typeface="Roboto Condensed Light" panose="02000000000000000000" pitchFamily="2" charset="0"/>
                <a:ea typeface="Roboto Condensed Light" panose="02000000000000000000" pitchFamily="2" charset="0"/>
                <a:cs typeface="Roboto Condensed Light" panose="02000000000000000000" pitchFamily="2" charset="0"/>
              </a:rPr>
              <a:t>majandus-poliitilis</a:t>
            </a:r>
            <a:r>
              <a:rPr lang="et-EE" sz="2400" dirty="0">
                <a:latin typeface="Roboto Condensed Light" panose="02000000000000000000" pitchFamily="2" charset="0"/>
                <a:ea typeface="Roboto Condensed Light" panose="02000000000000000000" pitchFamily="2" charset="0"/>
                <a:cs typeface="Roboto Condensed Light" panose="02000000000000000000" pitchFamily="2" charset="0"/>
              </a:rPr>
              <a:t> olukorraga</a:t>
            </a:r>
          </a:p>
          <a:p>
            <a:pPr algn="just"/>
            <a:endParaRPr lang="et-EE" sz="2400" b="1" dirty="0">
              <a:effectLst/>
              <a:latin typeface="Roboto Condensed Light" panose="02000000000000000000" pitchFamily="2" charset="0"/>
              <a:ea typeface="Calibri" panose="020F0502020204030204" pitchFamily="34" charset="0"/>
              <a:cs typeface="Arial" panose="020B0604020202020204" pitchFamily="34" charset="0"/>
            </a:endParaRPr>
          </a:p>
          <a:p>
            <a:pPr algn="just"/>
            <a:r>
              <a:rPr lang="et-EE" sz="2400" b="1" dirty="0">
                <a:effectLst/>
                <a:latin typeface="Roboto Condensed Light" panose="02000000000000000000" pitchFamily="2" charset="0"/>
                <a:ea typeface="Calibri" panose="020F0502020204030204" pitchFamily="34" charset="0"/>
                <a:cs typeface="Arial" panose="020B0604020202020204" pitchFamily="34" charset="0"/>
              </a:rPr>
              <a:t>ENMAK 2035 </a:t>
            </a:r>
            <a:r>
              <a:rPr lang="et-EE" sz="2400" b="1" dirty="0" err="1">
                <a:effectLst/>
                <a:latin typeface="Roboto Condensed Light" panose="02000000000000000000" pitchFamily="2" charset="0"/>
                <a:ea typeface="Calibri" panose="020F0502020204030204" pitchFamily="34" charset="0"/>
                <a:cs typeface="Arial" panose="020B0604020202020204" pitchFamily="34" charset="0"/>
              </a:rPr>
              <a:t>üldeesmärk</a:t>
            </a:r>
            <a:r>
              <a:rPr lang="et-EE" sz="2400" b="1" dirty="0">
                <a:effectLst/>
                <a:latin typeface="Roboto Condensed Light" panose="02000000000000000000" pitchFamily="2" charset="0"/>
                <a:ea typeface="Calibri" panose="020F0502020204030204" pitchFamily="34" charset="0"/>
                <a:cs typeface="Arial" panose="020B0604020202020204" pitchFamily="34" charset="0"/>
              </a:rPr>
              <a:t>: </a:t>
            </a:r>
            <a:r>
              <a:rPr lang="et-EE" sz="2400" dirty="0">
                <a:effectLst/>
                <a:latin typeface="Roboto Condensed Light" panose="02000000000000000000" pitchFamily="2" charset="0"/>
                <a:ea typeface="Calibri" panose="020F0502020204030204" pitchFamily="34" charset="0"/>
                <a:cs typeface="Arial" panose="020B0604020202020204" pitchFamily="34" charset="0"/>
              </a:rPr>
              <a:t>kavandada tegevused kliimaneutraalsele energiatootmisele üleminekuks toimepidevuse tagamisel elektri-, maagaasi-, vedelkütuste- ja kaugküttega varustuses.</a:t>
            </a:r>
            <a:endParaRPr lang="et-EE" sz="3600"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7" name="TextBox 6">
            <a:extLst>
              <a:ext uri="{FF2B5EF4-FFF2-40B4-BE49-F238E27FC236}">
                <a16:creationId xmlns:a16="http://schemas.microsoft.com/office/drawing/2014/main" id="{085E99EE-3E80-4FF2-04A9-BC99FA746885}"/>
              </a:ext>
            </a:extLst>
          </p:cNvPr>
          <p:cNvSpPr txBox="1"/>
          <p:nvPr/>
        </p:nvSpPr>
        <p:spPr>
          <a:xfrm>
            <a:off x="6487886" y="316076"/>
            <a:ext cx="6096000" cy="707886"/>
          </a:xfrm>
          <a:prstGeom prst="rect">
            <a:avLst/>
          </a:prstGeom>
          <a:noFill/>
        </p:spPr>
        <p:txBody>
          <a:bodyPr wrap="square">
            <a:spAutoFit/>
          </a:bodyPr>
          <a:lstStyle/>
          <a:p>
            <a:pPr marL="0" indent="0">
              <a:buNone/>
            </a:pPr>
            <a:r>
              <a:rPr lang="et-EE" sz="4000" b="1" dirty="0">
                <a:latin typeface="Roboto Condensed Light" panose="02000000000000000000" pitchFamily="2" charset="0"/>
                <a:ea typeface="Roboto Condensed Light" panose="02000000000000000000" pitchFamily="2" charset="0"/>
                <a:cs typeface="Roboto Condensed Light" panose="02000000000000000000" pitchFamily="2" charset="0"/>
              </a:rPr>
              <a:t>Riiklik raamistik</a:t>
            </a:r>
          </a:p>
        </p:txBody>
      </p:sp>
      <p:sp>
        <p:nvSpPr>
          <p:cNvPr id="5" name="Rounded Rectangle 1">
            <a:extLst>
              <a:ext uri="{FF2B5EF4-FFF2-40B4-BE49-F238E27FC236}">
                <a16:creationId xmlns:a16="http://schemas.microsoft.com/office/drawing/2014/main" id="{21F2674C-82C4-A89C-32EC-F3B96C37818F}"/>
              </a:ext>
            </a:extLst>
          </p:cNvPr>
          <p:cNvSpPr/>
          <p:nvPr/>
        </p:nvSpPr>
        <p:spPr>
          <a:xfrm>
            <a:off x="5382736" y="3765811"/>
            <a:ext cx="1606144" cy="1870085"/>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6" name="Picture 2">
            <a:extLst>
              <a:ext uri="{FF2B5EF4-FFF2-40B4-BE49-F238E27FC236}">
                <a16:creationId xmlns:a16="http://schemas.microsoft.com/office/drawing/2014/main" id="{48908284-ACAD-0FC7-984A-2B995826A9C1}"/>
              </a:ext>
            </a:extLst>
          </p:cNvPr>
          <p:cNvPicPr>
            <a:picLocks noChangeAspect="1"/>
          </p:cNvPicPr>
          <p:nvPr/>
        </p:nvPicPr>
        <p:blipFill>
          <a:blip r:embed="rId3"/>
          <a:srcRect/>
          <a:stretch/>
        </p:blipFill>
        <p:spPr>
          <a:xfrm>
            <a:off x="10026858" y="4137391"/>
            <a:ext cx="456086" cy="653362"/>
          </a:xfrm>
          <a:prstGeom prst="rect">
            <a:avLst/>
          </a:prstGeom>
        </p:spPr>
      </p:pic>
      <p:sp>
        <p:nvSpPr>
          <p:cNvPr id="9" name="Oval 4">
            <a:extLst>
              <a:ext uri="{FF2B5EF4-FFF2-40B4-BE49-F238E27FC236}">
                <a16:creationId xmlns:a16="http://schemas.microsoft.com/office/drawing/2014/main" id="{89CC648C-98CE-DA35-1113-C5F8B37BA0B8}"/>
              </a:ext>
            </a:extLst>
          </p:cNvPr>
          <p:cNvSpPr/>
          <p:nvPr/>
        </p:nvSpPr>
        <p:spPr>
          <a:xfrm>
            <a:off x="1378102" y="5770108"/>
            <a:ext cx="914400" cy="9144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95000"/>
                </a:schemeClr>
              </a:solidFill>
            </a:endParaRPr>
          </a:p>
        </p:txBody>
      </p:sp>
      <p:sp>
        <p:nvSpPr>
          <p:cNvPr id="10" name="Oval 5">
            <a:extLst>
              <a:ext uri="{FF2B5EF4-FFF2-40B4-BE49-F238E27FC236}">
                <a16:creationId xmlns:a16="http://schemas.microsoft.com/office/drawing/2014/main" id="{42348B97-393F-A591-B98E-08D039295289}"/>
              </a:ext>
            </a:extLst>
          </p:cNvPr>
          <p:cNvSpPr/>
          <p:nvPr/>
        </p:nvSpPr>
        <p:spPr>
          <a:xfrm>
            <a:off x="7852282" y="5770108"/>
            <a:ext cx="914400" cy="9144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95000"/>
                </a:schemeClr>
              </a:solidFill>
            </a:endParaRPr>
          </a:p>
        </p:txBody>
      </p:sp>
      <p:sp>
        <p:nvSpPr>
          <p:cNvPr id="11" name="Oval 6">
            <a:extLst>
              <a:ext uri="{FF2B5EF4-FFF2-40B4-BE49-F238E27FC236}">
                <a16:creationId xmlns:a16="http://schemas.microsoft.com/office/drawing/2014/main" id="{B81BF1AD-A2D4-1A02-E3A0-58E75CCE78FB}"/>
              </a:ext>
            </a:extLst>
          </p:cNvPr>
          <p:cNvSpPr/>
          <p:nvPr/>
        </p:nvSpPr>
        <p:spPr>
          <a:xfrm>
            <a:off x="5694222" y="5770108"/>
            <a:ext cx="914400" cy="9144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95000"/>
                </a:schemeClr>
              </a:solidFill>
            </a:endParaRPr>
          </a:p>
        </p:txBody>
      </p:sp>
      <p:sp>
        <p:nvSpPr>
          <p:cNvPr id="12" name="Oval 7">
            <a:extLst>
              <a:ext uri="{FF2B5EF4-FFF2-40B4-BE49-F238E27FC236}">
                <a16:creationId xmlns:a16="http://schemas.microsoft.com/office/drawing/2014/main" id="{51299CAA-C545-EE42-BA33-799A0093789A}"/>
              </a:ext>
            </a:extLst>
          </p:cNvPr>
          <p:cNvSpPr/>
          <p:nvPr/>
        </p:nvSpPr>
        <p:spPr>
          <a:xfrm>
            <a:off x="10010342" y="5770108"/>
            <a:ext cx="914400" cy="9144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95000"/>
                </a:schemeClr>
              </a:solidFill>
            </a:endParaRPr>
          </a:p>
        </p:txBody>
      </p:sp>
      <p:sp>
        <p:nvSpPr>
          <p:cNvPr id="13" name="Oval 8">
            <a:extLst>
              <a:ext uri="{FF2B5EF4-FFF2-40B4-BE49-F238E27FC236}">
                <a16:creationId xmlns:a16="http://schemas.microsoft.com/office/drawing/2014/main" id="{9FF3130A-B67D-7851-9B68-3035979C1F1F}"/>
              </a:ext>
            </a:extLst>
          </p:cNvPr>
          <p:cNvSpPr/>
          <p:nvPr/>
        </p:nvSpPr>
        <p:spPr>
          <a:xfrm>
            <a:off x="3536162" y="5770108"/>
            <a:ext cx="914400" cy="9144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95000"/>
                </a:schemeClr>
              </a:solidFill>
            </a:endParaRPr>
          </a:p>
        </p:txBody>
      </p:sp>
      <p:sp>
        <p:nvSpPr>
          <p:cNvPr id="14" name="Text Placeholder 37">
            <a:extLst>
              <a:ext uri="{FF2B5EF4-FFF2-40B4-BE49-F238E27FC236}">
                <a16:creationId xmlns:a16="http://schemas.microsoft.com/office/drawing/2014/main" id="{AF72601C-E02C-0540-A61C-9FA56D76CCCC}"/>
              </a:ext>
            </a:extLst>
          </p:cNvPr>
          <p:cNvSpPr txBox="1">
            <a:spLocks/>
          </p:cNvSpPr>
          <p:nvPr/>
        </p:nvSpPr>
        <p:spPr>
          <a:xfrm>
            <a:off x="5429919" y="3880248"/>
            <a:ext cx="1517904" cy="274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t-EE" sz="1200" b="1">
                <a:solidFill>
                  <a:schemeClr val="bg1"/>
                </a:solidFill>
              </a:rPr>
              <a:t>2023-2024</a:t>
            </a:r>
            <a:endParaRPr lang="en-US" sz="1200" b="1">
              <a:solidFill>
                <a:schemeClr val="bg1"/>
              </a:solidFill>
            </a:endParaRPr>
          </a:p>
        </p:txBody>
      </p:sp>
      <p:sp>
        <p:nvSpPr>
          <p:cNvPr id="15" name="Rounded Rectangle 10">
            <a:extLst>
              <a:ext uri="{FF2B5EF4-FFF2-40B4-BE49-F238E27FC236}">
                <a16:creationId xmlns:a16="http://schemas.microsoft.com/office/drawing/2014/main" id="{F994C860-A784-8F12-7D8B-871CDC89B7C8}"/>
              </a:ext>
            </a:extLst>
          </p:cNvPr>
          <p:cNvSpPr/>
          <p:nvPr/>
        </p:nvSpPr>
        <p:spPr>
          <a:xfrm>
            <a:off x="1038462" y="3765811"/>
            <a:ext cx="1606144" cy="1870085"/>
          </a:xfrm>
          <a:prstGeom prst="roundRect">
            <a:avLst>
              <a:gd name="adj" fmla="val 0"/>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16" name="Text Placeholder 37">
            <a:extLst>
              <a:ext uri="{FF2B5EF4-FFF2-40B4-BE49-F238E27FC236}">
                <a16:creationId xmlns:a16="http://schemas.microsoft.com/office/drawing/2014/main" id="{A4F10CCA-4AA0-4D7A-2DD8-FEC41F821E99}"/>
              </a:ext>
            </a:extLst>
          </p:cNvPr>
          <p:cNvSpPr txBox="1">
            <a:spLocks/>
          </p:cNvSpPr>
          <p:nvPr/>
        </p:nvSpPr>
        <p:spPr>
          <a:xfrm>
            <a:off x="1085645" y="3880248"/>
            <a:ext cx="1517904" cy="274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t-EE" sz="1200" b="1" dirty="0">
                <a:solidFill>
                  <a:schemeClr val="bg1"/>
                </a:solidFill>
              </a:rPr>
              <a:t>2020-2023</a:t>
            </a:r>
            <a:endParaRPr lang="en-US" sz="1200" b="1" dirty="0">
              <a:solidFill>
                <a:schemeClr val="bg1"/>
              </a:solidFill>
            </a:endParaRPr>
          </a:p>
        </p:txBody>
      </p:sp>
      <p:sp>
        <p:nvSpPr>
          <p:cNvPr id="17" name="Text Placeholder 2">
            <a:extLst>
              <a:ext uri="{FF2B5EF4-FFF2-40B4-BE49-F238E27FC236}">
                <a16:creationId xmlns:a16="http://schemas.microsoft.com/office/drawing/2014/main" id="{9DB9DCD4-F9C6-C08A-B1DF-6B27FB1BA7CC}"/>
              </a:ext>
            </a:extLst>
          </p:cNvPr>
          <p:cNvSpPr txBox="1">
            <a:spLocks/>
          </p:cNvSpPr>
          <p:nvPr/>
        </p:nvSpPr>
        <p:spPr>
          <a:xfrm>
            <a:off x="1099821" y="4165132"/>
            <a:ext cx="1435608" cy="1251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t-EE" sz="1050">
                <a:solidFill>
                  <a:schemeClr val="bg1"/>
                </a:solidFill>
                <a:latin typeface="Roboto Light" panose="02000000000000000000" pitchFamily="2" charset="0"/>
                <a:ea typeface="Roboto Light" panose="02000000000000000000" pitchFamily="2" charset="0"/>
                <a:cs typeface="Roboto Light" panose="02000000000000000000" pitchFamily="2" charset="0"/>
              </a:rPr>
              <a:t>Kliimaneutraalsele energiatootmisele ülemineku u</a:t>
            </a:r>
            <a:r>
              <a:rPr lang="et-EE" sz="1050" u="none" strike="noStrike">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uringud</a:t>
            </a:r>
            <a:endParaRPr lang="en-US" sz="105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8" name="Rounded Rectangle 13">
            <a:extLst>
              <a:ext uri="{FF2B5EF4-FFF2-40B4-BE49-F238E27FC236}">
                <a16:creationId xmlns:a16="http://schemas.microsoft.com/office/drawing/2014/main" id="{A870DFBD-E8D3-7E23-551F-650BA6BB99D3}"/>
              </a:ext>
            </a:extLst>
          </p:cNvPr>
          <p:cNvSpPr/>
          <p:nvPr/>
        </p:nvSpPr>
        <p:spPr>
          <a:xfrm>
            <a:off x="3210599" y="3765811"/>
            <a:ext cx="1606144" cy="1870085"/>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19" name="Text Placeholder 37">
            <a:extLst>
              <a:ext uri="{FF2B5EF4-FFF2-40B4-BE49-F238E27FC236}">
                <a16:creationId xmlns:a16="http://schemas.microsoft.com/office/drawing/2014/main" id="{C756715A-99E5-AA8D-A150-746E6B37D7EB}"/>
              </a:ext>
            </a:extLst>
          </p:cNvPr>
          <p:cNvSpPr txBox="1">
            <a:spLocks/>
          </p:cNvSpPr>
          <p:nvPr/>
        </p:nvSpPr>
        <p:spPr>
          <a:xfrm>
            <a:off x="3268056" y="3880248"/>
            <a:ext cx="1517904" cy="274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t-EE" sz="1200" b="1">
                <a:solidFill>
                  <a:schemeClr val="bg1"/>
                </a:solidFill>
              </a:rPr>
              <a:t>2022-2023</a:t>
            </a:r>
            <a:endParaRPr lang="en-US" sz="1200" b="1">
              <a:solidFill>
                <a:schemeClr val="bg1"/>
              </a:solidFill>
            </a:endParaRPr>
          </a:p>
        </p:txBody>
      </p:sp>
      <p:sp>
        <p:nvSpPr>
          <p:cNvPr id="20" name="Rounded Rectangle 15">
            <a:extLst>
              <a:ext uri="{FF2B5EF4-FFF2-40B4-BE49-F238E27FC236}">
                <a16:creationId xmlns:a16="http://schemas.microsoft.com/office/drawing/2014/main" id="{F4B8FF3E-AAF5-F0D3-8AEF-550F288E1102}"/>
              </a:ext>
            </a:extLst>
          </p:cNvPr>
          <p:cNvSpPr/>
          <p:nvPr/>
        </p:nvSpPr>
        <p:spPr>
          <a:xfrm>
            <a:off x="7503568" y="3765811"/>
            <a:ext cx="1606144" cy="1870085"/>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21" name="Text Placeholder 37">
            <a:extLst>
              <a:ext uri="{FF2B5EF4-FFF2-40B4-BE49-F238E27FC236}">
                <a16:creationId xmlns:a16="http://schemas.microsoft.com/office/drawing/2014/main" id="{DC239B99-B762-888E-24D6-F64517B0ADC3}"/>
              </a:ext>
            </a:extLst>
          </p:cNvPr>
          <p:cNvSpPr txBox="1">
            <a:spLocks/>
          </p:cNvSpPr>
          <p:nvPr/>
        </p:nvSpPr>
        <p:spPr>
          <a:xfrm>
            <a:off x="7550751" y="3880248"/>
            <a:ext cx="1517904" cy="274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t-EE" sz="1200" b="1">
                <a:solidFill>
                  <a:schemeClr val="bg1"/>
                </a:solidFill>
              </a:rPr>
              <a:t>2025</a:t>
            </a:r>
            <a:endParaRPr lang="en-US" sz="1200" b="1">
              <a:solidFill>
                <a:schemeClr val="bg1"/>
              </a:solidFill>
            </a:endParaRPr>
          </a:p>
        </p:txBody>
      </p:sp>
      <p:sp>
        <p:nvSpPr>
          <p:cNvPr id="22" name="Text Placeholder 2">
            <a:extLst>
              <a:ext uri="{FF2B5EF4-FFF2-40B4-BE49-F238E27FC236}">
                <a16:creationId xmlns:a16="http://schemas.microsoft.com/office/drawing/2014/main" id="{DFB2CB79-0DE4-412D-D98A-98515B559D02}"/>
              </a:ext>
            </a:extLst>
          </p:cNvPr>
          <p:cNvSpPr txBox="1">
            <a:spLocks/>
          </p:cNvSpPr>
          <p:nvPr/>
        </p:nvSpPr>
        <p:spPr>
          <a:xfrm>
            <a:off x="7562520" y="4154568"/>
            <a:ext cx="1488238" cy="10382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t-EE" sz="1050">
                <a:solidFill>
                  <a:schemeClr val="bg1"/>
                </a:solidFill>
                <a:latin typeface="Roboto Light" panose="02000000000000000000" pitchFamily="2" charset="0"/>
                <a:ea typeface="Roboto Light" panose="02000000000000000000" pitchFamily="2" charset="0"/>
                <a:cs typeface="Roboto Light" panose="02000000000000000000" pitchFamily="2" charset="0"/>
              </a:rPr>
              <a:t>ENMAK 2035 eelnõu  Riigikogus ja Vabariigi Valitsuses</a:t>
            </a:r>
            <a:endParaRPr lang="en-US" sz="105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3" name="Rounded Rectangle 18">
            <a:extLst>
              <a:ext uri="{FF2B5EF4-FFF2-40B4-BE49-F238E27FC236}">
                <a16:creationId xmlns:a16="http://schemas.microsoft.com/office/drawing/2014/main" id="{AF903A59-D1B6-49B1-F4EC-076505F64B34}"/>
              </a:ext>
            </a:extLst>
          </p:cNvPr>
          <p:cNvSpPr/>
          <p:nvPr/>
        </p:nvSpPr>
        <p:spPr>
          <a:xfrm>
            <a:off x="9621904" y="3765811"/>
            <a:ext cx="1606144" cy="1870085"/>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24" name="Text Placeholder 37">
            <a:extLst>
              <a:ext uri="{FF2B5EF4-FFF2-40B4-BE49-F238E27FC236}">
                <a16:creationId xmlns:a16="http://schemas.microsoft.com/office/drawing/2014/main" id="{2058B7B0-60F2-5F23-ABC3-0350133A9781}"/>
              </a:ext>
            </a:extLst>
          </p:cNvPr>
          <p:cNvSpPr txBox="1">
            <a:spLocks/>
          </p:cNvSpPr>
          <p:nvPr/>
        </p:nvSpPr>
        <p:spPr>
          <a:xfrm>
            <a:off x="9669087" y="3880248"/>
            <a:ext cx="1517904" cy="274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t-EE" sz="1200" b="1">
                <a:solidFill>
                  <a:schemeClr val="bg1"/>
                </a:solidFill>
              </a:rPr>
              <a:t>2025-2035</a:t>
            </a:r>
            <a:endParaRPr lang="en-US" sz="1200" b="1">
              <a:solidFill>
                <a:schemeClr val="bg1"/>
              </a:solidFill>
            </a:endParaRPr>
          </a:p>
        </p:txBody>
      </p:sp>
      <p:sp>
        <p:nvSpPr>
          <p:cNvPr id="25" name="Text Placeholder 2">
            <a:extLst>
              <a:ext uri="{FF2B5EF4-FFF2-40B4-BE49-F238E27FC236}">
                <a16:creationId xmlns:a16="http://schemas.microsoft.com/office/drawing/2014/main" id="{2F7F398B-0381-DBB4-1E29-1F036EAA44D7}"/>
              </a:ext>
            </a:extLst>
          </p:cNvPr>
          <p:cNvSpPr txBox="1">
            <a:spLocks/>
          </p:cNvSpPr>
          <p:nvPr/>
        </p:nvSpPr>
        <p:spPr>
          <a:xfrm>
            <a:off x="9677434" y="4154568"/>
            <a:ext cx="1435608" cy="14813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t-EE" sz="1050">
                <a:solidFill>
                  <a:schemeClr val="bg1"/>
                </a:solidFill>
                <a:latin typeface="Roboto Light" panose="02000000000000000000" pitchFamily="2" charset="0"/>
                <a:ea typeface="Roboto Light" panose="02000000000000000000" pitchFamily="2" charset="0"/>
                <a:cs typeface="Roboto Light" panose="02000000000000000000" pitchFamily="2" charset="0"/>
              </a:rPr>
              <a:t>ENMAK 2035 ellu viimine</a:t>
            </a:r>
            <a:endParaRPr lang="en-US" sz="105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6" name="Text Placeholder 2">
            <a:extLst>
              <a:ext uri="{FF2B5EF4-FFF2-40B4-BE49-F238E27FC236}">
                <a16:creationId xmlns:a16="http://schemas.microsoft.com/office/drawing/2014/main" id="{17C8F944-607F-BDC9-3300-7AC74B366CA6}"/>
              </a:ext>
            </a:extLst>
          </p:cNvPr>
          <p:cNvSpPr txBox="1">
            <a:spLocks/>
          </p:cNvSpPr>
          <p:nvPr/>
        </p:nvSpPr>
        <p:spPr>
          <a:xfrm>
            <a:off x="3275557" y="4104132"/>
            <a:ext cx="1435608" cy="13757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t-EE" sz="1050" u="none" strike="noStrike">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ENMAK 2035 ettevalmistavad töörühmad</a:t>
            </a:r>
            <a:endParaRPr lang="en-US" sz="105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7" name="Text Placeholder 2">
            <a:extLst>
              <a:ext uri="{FF2B5EF4-FFF2-40B4-BE49-F238E27FC236}">
                <a16:creationId xmlns:a16="http://schemas.microsoft.com/office/drawing/2014/main" id="{D28F35B1-98FB-E7B6-1FD1-EC025218DF0F}"/>
              </a:ext>
            </a:extLst>
          </p:cNvPr>
          <p:cNvSpPr txBox="1">
            <a:spLocks/>
          </p:cNvSpPr>
          <p:nvPr/>
        </p:nvSpPr>
        <p:spPr>
          <a:xfrm>
            <a:off x="5451257" y="4125317"/>
            <a:ext cx="1435608" cy="13806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t-EE" sz="1050">
                <a:solidFill>
                  <a:schemeClr val="bg1"/>
                </a:solidFill>
                <a:latin typeface="Roboto Light" panose="02000000000000000000" pitchFamily="2" charset="0"/>
                <a:ea typeface="Roboto Light" panose="02000000000000000000" pitchFamily="2" charset="0"/>
                <a:cs typeface="Roboto Light" panose="02000000000000000000" pitchFamily="2" charset="0"/>
              </a:rPr>
              <a:t>ENMAK 2035 eelnõu koostamine</a:t>
            </a:r>
          </a:p>
          <a:p>
            <a:pPr marL="0" indent="0" algn="ctr">
              <a:buNone/>
            </a:pPr>
            <a:r>
              <a:rPr lang="et-EE" sz="1050">
                <a:solidFill>
                  <a:schemeClr val="bg1"/>
                </a:solidFill>
                <a:latin typeface="Roboto Light" panose="02000000000000000000" pitchFamily="2" charset="0"/>
                <a:ea typeface="Roboto Light" panose="02000000000000000000" pitchFamily="2" charset="0"/>
                <a:cs typeface="Roboto Light" panose="02000000000000000000" pitchFamily="2" charset="0"/>
              </a:rPr>
              <a:t>ENMAK 2035 keskkonnamõju strateegiline hindamine ja muude mõjude hindamine</a:t>
            </a:r>
            <a:endParaRPr lang="en-US" sz="105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28" name="Picture 28">
            <a:extLst>
              <a:ext uri="{FF2B5EF4-FFF2-40B4-BE49-F238E27FC236}">
                <a16:creationId xmlns:a16="http://schemas.microsoft.com/office/drawing/2014/main" id="{2A0AECC0-771A-D667-55A2-89F491CE3D5C}"/>
              </a:ext>
            </a:extLst>
          </p:cNvPr>
          <p:cNvPicPr>
            <a:picLocks noChangeAspect="1"/>
          </p:cNvPicPr>
          <p:nvPr/>
        </p:nvPicPr>
        <p:blipFill>
          <a:blip r:embed="rId4"/>
          <a:srcRect/>
          <a:stretch/>
        </p:blipFill>
        <p:spPr>
          <a:xfrm>
            <a:off x="1629467" y="5906941"/>
            <a:ext cx="411669" cy="640734"/>
          </a:xfrm>
          <a:prstGeom prst="rect">
            <a:avLst/>
          </a:prstGeom>
          <a:noFill/>
          <a:ln w="53975">
            <a:noFill/>
          </a:ln>
        </p:spPr>
      </p:pic>
      <p:pic>
        <p:nvPicPr>
          <p:cNvPr id="29" name="Picture 30">
            <a:extLst>
              <a:ext uri="{FF2B5EF4-FFF2-40B4-BE49-F238E27FC236}">
                <a16:creationId xmlns:a16="http://schemas.microsoft.com/office/drawing/2014/main" id="{D09D1091-3CF7-34CF-9245-11D3E70D5F52}"/>
              </a:ext>
            </a:extLst>
          </p:cNvPr>
          <p:cNvPicPr>
            <a:picLocks noChangeAspect="1"/>
          </p:cNvPicPr>
          <p:nvPr/>
        </p:nvPicPr>
        <p:blipFill>
          <a:blip r:embed="rId5"/>
          <a:srcRect/>
          <a:stretch/>
        </p:blipFill>
        <p:spPr>
          <a:xfrm>
            <a:off x="3689252" y="5906941"/>
            <a:ext cx="608219" cy="596604"/>
          </a:xfrm>
          <a:prstGeom prst="rect">
            <a:avLst/>
          </a:prstGeom>
        </p:spPr>
      </p:pic>
      <p:pic>
        <p:nvPicPr>
          <p:cNvPr id="30" name="Picture 31">
            <a:extLst>
              <a:ext uri="{FF2B5EF4-FFF2-40B4-BE49-F238E27FC236}">
                <a16:creationId xmlns:a16="http://schemas.microsoft.com/office/drawing/2014/main" id="{BE1690CB-E4EF-12F7-48E3-BB8FF411A2BB}"/>
              </a:ext>
            </a:extLst>
          </p:cNvPr>
          <p:cNvPicPr>
            <a:picLocks noChangeAspect="1"/>
          </p:cNvPicPr>
          <p:nvPr/>
        </p:nvPicPr>
        <p:blipFill>
          <a:blip r:embed="rId6"/>
          <a:srcRect/>
          <a:stretch/>
        </p:blipFill>
        <p:spPr>
          <a:xfrm>
            <a:off x="5861183" y="5937069"/>
            <a:ext cx="580477" cy="580477"/>
          </a:xfrm>
          <a:prstGeom prst="rect">
            <a:avLst/>
          </a:prstGeom>
        </p:spPr>
      </p:pic>
      <p:pic>
        <p:nvPicPr>
          <p:cNvPr id="31" name="Picture 32">
            <a:extLst>
              <a:ext uri="{FF2B5EF4-FFF2-40B4-BE49-F238E27FC236}">
                <a16:creationId xmlns:a16="http://schemas.microsoft.com/office/drawing/2014/main" id="{A620CE41-E5F7-687F-17BB-E8D8E48307DA}"/>
              </a:ext>
            </a:extLst>
          </p:cNvPr>
          <p:cNvPicPr>
            <a:picLocks noChangeAspect="1"/>
          </p:cNvPicPr>
          <p:nvPr/>
        </p:nvPicPr>
        <p:blipFill>
          <a:blip r:embed="rId7"/>
          <a:srcRect/>
          <a:stretch/>
        </p:blipFill>
        <p:spPr>
          <a:xfrm>
            <a:off x="8094720" y="5937069"/>
            <a:ext cx="423839" cy="624606"/>
          </a:xfrm>
          <a:prstGeom prst="rect">
            <a:avLst/>
          </a:prstGeom>
        </p:spPr>
      </p:pic>
      <p:pic>
        <p:nvPicPr>
          <p:cNvPr id="32" name="Picture 33">
            <a:extLst>
              <a:ext uri="{FF2B5EF4-FFF2-40B4-BE49-F238E27FC236}">
                <a16:creationId xmlns:a16="http://schemas.microsoft.com/office/drawing/2014/main" id="{6ACE6583-108D-4F9B-E8D0-189636562EFE}"/>
              </a:ext>
            </a:extLst>
          </p:cNvPr>
          <p:cNvPicPr>
            <a:picLocks noChangeAspect="1"/>
          </p:cNvPicPr>
          <p:nvPr/>
        </p:nvPicPr>
        <p:blipFill>
          <a:blip r:embed="rId8"/>
          <a:srcRect/>
          <a:stretch/>
        </p:blipFill>
        <p:spPr>
          <a:xfrm>
            <a:off x="10177783" y="5933059"/>
            <a:ext cx="579518" cy="558411"/>
          </a:xfrm>
          <a:prstGeom prst="rect">
            <a:avLst/>
          </a:prstGeom>
        </p:spPr>
      </p:pic>
    </p:spTree>
    <p:extLst>
      <p:ext uri="{BB962C8B-B14F-4D97-AF65-F5344CB8AC3E}">
        <p14:creationId xmlns:p14="http://schemas.microsoft.com/office/powerpoint/2010/main" val="2124284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F90F5E-AFE6-57B3-8D41-AF0A5C477E4D}"/>
              </a:ext>
            </a:extLst>
          </p:cNvPr>
          <p:cNvSpPr txBox="1"/>
          <p:nvPr/>
        </p:nvSpPr>
        <p:spPr>
          <a:xfrm>
            <a:off x="766066" y="1368301"/>
            <a:ext cx="10963275" cy="5262979"/>
          </a:xfrm>
          <a:prstGeom prst="rect">
            <a:avLst/>
          </a:prstGeom>
          <a:noFill/>
        </p:spPr>
        <p:txBody>
          <a:bodyPr wrap="square" lIns="91440" tIns="45720" rIns="91440" bIns="45720" anchor="t">
            <a:spAutoFit/>
          </a:bodyPr>
          <a:lstStyle/>
          <a:p>
            <a:pPr algn="just"/>
            <a:r>
              <a:rPr lang="et-EE" sz="1600" b="1" dirty="0"/>
              <a:t>Mai 2024</a:t>
            </a:r>
            <a:r>
              <a:rPr lang="et-EE" sz="1600" dirty="0"/>
              <a:t>		8.05.2024 ENMAK 2035 eelnõu täienduste tutvustus ja arutelu ministeeriumide </a:t>
            </a:r>
            <a:r>
              <a:rPr lang="et-EE" sz="1600" dirty="0" err="1"/>
              <a:t>ühishoones</a:t>
            </a:r>
            <a:r>
              <a:rPr lang="et-EE" sz="1600" dirty="0"/>
              <a:t>, pärast 		seda tutvustus Riigikogu fraktsioonidele</a:t>
            </a:r>
          </a:p>
          <a:p>
            <a:pPr algn="just"/>
            <a:endParaRPr lang="et-EE" sz="1600" dirty="0"/>
          </a:p>
          <a:p>
            <a:pPr algn="just"/>
            <a:r>
              <a:rPr lang="et-EE" sz="1600" b="1" dirty="0"/>
              <a:t>Juuni-juuli 2024</a:t>
            </a:r>
            <a:r>
              <a:rPr lang="et-EE" sz="1600" dirty="0"/>
              <a:t>	KSH aruande täiendamine esitatud seisukohtade alusel (Maves), ENMAK 2035 eelnõu täiendatud 		versiooni esitamine 12.06.2024 muude mõjude hindamise lõpetamiseks, muude mõjude hindamise 		lõpetamine, KSH aruande ja muude mõjude hindamise alusel ettepanekute koostamine ENMAK 		2035 eelnõu täiendamiseks</a:t>
            </a:r>
          </a:p>
          <a:p>
            <a:pPr algn="just"/>
            <a:endParaRPr lang="et-EE" sz="1600" dirty="0"/>
          </a:p>
          <a:p>
            <a:pPr algn="just"/>
            <a:r>
              <a:rPr lang="et-EE" sz="1600" b="1" dirty="0"/>
              <a:t>Aug-sept 2024</a:t>
            </a:r>
            <a:r>
              <a:rPr lang="et-EE" sz="1600" dirty="0"/>
              <a:t>	KSH aruande avalik väljapanek, ENMAK 2035 eelnõu täiendamine, Riigikogu fraktsioonides ja 		komisjonides (sõltub, kuidas kevade läheb fraktsioonides)</a:t>
            </a:r>
          </a:p>
          <a:p>
            <a:pPr algn="just"/>
            <a:endParaRPr lang="et-EE" sz="1600" dirty="0"/>
          </a:p>
          <a:p>
            <a:pPr algn="just"/>
            <a:r>
              <a:rPr lang="et-EE" sz="1600" b="1" dirty="0"/>
              <a:t>Oktoober 2024</a:t>
            </a:r>
            <a:r>
              <a:rPr lang="et-EE" sz="1600" dirty="0"/>
              <a:t>	KSH aruande avalik arutelu 7.10.2024, KSH aruande täiendamine, KSH aruande kooskõlastamine 		asjaomaste asutuste poolt, ENMAK eelnõu lõpetamine ja seletuskirja koostamine</a:t>
            </a:r>
          </a:p>
          <a:p>
            <a:pPr algn="just"/>
            <a:endParaRPr lang="et-EE" sz="1600" dirty="0"/>
          </a:p>
          <a:p>
            <a:pPr algn="just"/>
            <a:r>
              <a:rPr lang="et-EE" sz="1600" b="1" dirty="0" err="1"/>
              <a:t>Nov-dets</a:t>
            </a:r>
            <a:r>
              <a:rPr lang="et-EE" sz="1600" b="1" dirty="0"/>
              <a:t> 2024</a:t>
            </a:r>
            <a:r>
              <a:rPr lang="et-EE" sz="1600" dirty="0"/>
              <a:t>	KSH aruande vastavuse kontroll, vastavaks tunnistamise otsus ja sellest teatamine</a:t>
            </a:r>
          </a:p>
          <a:p>
            <a:pPr algn="just"/>
            <a:endParaRPr lang="et-EE" sz="1600" dirty="0"/>
          </a:p>
          <a:p>
            <a:pPr algn="just"/>
            <a:r>
              <a:rPr lang="et-EE" sz="1600" b="1" dirty="0"/>
              <a:t>I-IV kvartal 2025</a:t>
            </a:r>
            <a:r>
              <a:rPr lang="et-EE" sz="1600" dirty="0"/>
              <a:t>	Kooskõlastused, ENMAK 2035 eelnõu menetlus Riigikogus, Vabariigi Valitsuse heakskiit</a:t>
            </a:r>
          </a:p>
          <a:p>
            <a:pPr algn="just"/>
            <a:endParaRPr lang="et-EE" sz="1600" dirty="0"/>
          </a:p>
          <a:p>
            <a:pPr algn="just"/>
            <a:endParaRPr lang="et-EE" sz="1600" dirty="0"/>
          </a:p>
          <a:p>
            <a:pPr algn="just"/>
            <a:endParaRPr lang="et-EE" sz="1600" dirty="0"/>
          </a:p>
          <a:p>
            <a:pPr algn="just"/>
            <a:endParaRPr lang="et-EE" sz="1600" dirty="0"/>
          </a:p>
        </p:txBody>
      </p:sp>
      <p:sp>
        <p:nvSpPr>
          <p:cNvPr id="2" name="Pealkiri 1">
            <a:extLst>
              <a:ext uri="{FF2B5EF4-FFF2-40B4-BE49-F238E27FC236}">
                <a16:creationId xmlns:a16="http://schemas.microsoft.com/office/drawing/2014/main" id="{3C6A08B0-F6A6-88A8-378A-EA96F47400CF}"/>
              </a:ext>
            </a:extLst>
          </p:cNvPr>
          <p:cNvSpPr txBox="1">
            <a:spLocks/>
          </p:cNvSpPr>
          <p:nvPr/>
        </p:nvSpPr>
        <p:spPr>
          <a:xfrm>
            <a:off x="7077764" y="226720"/>
            <a:ext cx="10587037" cy="725416"/>
          </a:xfrm>
          <a:prstGeom prst="rect">
            <a:avLst/>
          </a:prstGeom>
        </p:spPr>
        <p:txBody>
          <a:bodyPr>
            <a:normAutofit/>
          </a:bodyPr>
          <a:lst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t-EE" sz="2800" b="1"/>
              <a:t>ENMAK 2035 edasine ajakava</a:t>
            </a:r>
            <a:endParaRPr lang="et-EE" sz="2800" b="1">
              <a:solidFill>
                <a:srgbClr val="FF0000"/>
              </a:solidFill>
            </a:endParaRPr>
          </a:p>
        </p:txBody>
      </p:sp>
    </p:spTree>
    <p:extLst>
      <p:ext uri="{BB962C8B-B14F-4D97-AF65-F5344CB8AC3E}">
        <p14:creationId xmlns:p14="http://schemas.microsoft.com/office/powerpoint/2010/main" val="85988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E4F5C-08EB-A081-F927-877361A393C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85E99EE-3E80-4FF2-04A9-BC99FA746885}"/>
              </a:ext>
            </a:extLst>
          </p:cNvPr>
          <p:cNvSpPr txBox="1"/>
          <p:nvPr/>
        </p:nvSpPr>
        <p:spPr>
          <a:xfrm>
            <a:off x="3505200" y="218104"/>
            <a:ext cx="9220199" cy="707886"/>
          </a:xfrm>
          <a:prstGeom prst="rect">
            <a:avLst/>
          </a:prstGeom>
          <a:noFill/>
        </p:spPr>
        <p:txBody>
          <a:bodyPr wrap="square">
            <a:spAutoFit/>
          </a:bodyPr>
          <a:lstStyle/>
          <a:p>
            <a:pPr marL="0" indent="0">
              <a:buNone/>
            </a:pPr>
            <a:r>
              <a:rPr lang="et-EE" sz="4000" b="1" dirty="0">
                <a:latin typeface="Roboto Condensed Light" panose="02000000000000000000" pitchFamily="2" charset="0"/>
                <a:ea typeface="Roboto Condensed Light" panose="02000000000000000000" pitchFamily="2" charset="0"/>
                <a:cs typeface="Roboto Condensed Light" panose="02000000000000000000" pitchFamily="2" charset="0"/>
              </a:rPr>
              <a:t>Töö eesmärkide suunas jätkub</a:t>
            </a:r>
          </a:p>
        </p:txBody>
      </p:sp>
      <p:sp>
        <p:nvSpPr>
          <p:cNvPr id="2" name="Sisu kohatäide 3">
            <a:extLst>
              <a:ext uri="{FF2B5EF4-FFF2-40B4-BE49-F238E27FC236}">
                <a16:creationId xmlns:a16="http://schemas.microsoft.com/office/drawing/2014/main" id="{E0C69665-7EAF-5CA5-3B34-D8381291E950}"/>
              </a:ext>
            </a:extLst>
          </p:cNvPr>
          <p:cNvSpPr>
            <a:spLocks noGrp="1"/>
          </p:cNvSpPr>
          <p:nvPr>
            <p:ph idx="1"/>
          </p:nvPr>
        </p:nvSpPr>
        <p:spPr>
          <a:xfrm>
            <a:off x="802481" y="4394600"/>
            <a:ext cx="10587037" cy="1543863"/>
          </a:xfrm>
        </p:spPr>
        <p:txBody>
          <a:bodyPr>
            <a:normAutofit/>
          </a:bodyPr>
          <a:lstStyle/>
          <a:p>
            <a:r>
              <a:rPr lang="et-EE" dirty="0">
                <a:latin typeface="Roboto Condensed Light" panose="02000000000000000000" pitchFamily="2" charset="0"/>
                <a:ea typeface="Roboto Condensed Light" panose="02000000000000000000" pitchFamily="2" charset="0"/>
                <a:cs typeface="Roboto Condensed Light" panose="02000000000000000000" pitchFamily="2" charset="0"/>
              </a:rPr>
              <a:t>4+4 </a:t>
            </a:r>
            <a:r>
              <a:rPr lang="et-EE" dirty="0" err="1">
                <a:latin typeface="Roboto Condensed Light" panose="02000000000000000000" pitchFamily="2" charset="0"/>
                <a:ea typeface="Roboto Condensed Light" panose="02000000000000000000" pitchFamily="2" charset="0"/>
                <a:cs typeface="Roboto Condensed Light" panose="02000000000000000000" pitchFamily="2" charset="0"/>
              </a:rPr>
              <a:t>TWh</a:t>
            </a:r>
            <a:r>
              <a:rPr lang="et-EE" dirty="0">
                <a:latin typeface="Roboto Condensed Light" panose="02000000000000000000" pitchFamily="2" charset="0"/>
                <a:ea typeface="Roboto Condensed Light" panose="02000000000000000000" pitchFamily="2" charset="0"/>
                <a:cs typeface="Roboto Condensed Light" panose="02000000000000000000" pitchFamily="2" charset="0"/>
              </a:rPr>
              <a:t> vähempakkumiste otsused</a:t>
            </a:r>
          </a:p>
          <a:p>
            <a:r>
              <a:rPr lang="et-EE" dirty="0">
                <a:latin typeface="Roboto Condensed Light" panose="02000000000000000000" pitchFamily="2" charset="0"/>
                <a:ea typeface="Roboto Condensed Light" panose="02000000000000000000" pitchFamily="2" charset="0"/>
                <a:cs typeface="Roboto Condensed Light" panose="02000000000000000000" pitchFamily="2" charset="0"/>
              </a:rPr>
              <a:t>Elektri varustuskindluse tagamise täiendavad meetmed</a:t>
            </a:r>
          </a:p>
          <a:p>
            <a:r>
              <a:rPr lang="et-EE" dirty="0">
                <a:latin typeface="Roboto Condensed Light" panose="02000000000000000000" pitchFamily="2" charset="0"/>
                <a:ea typeface="Roboto Condensed Light" panose="02000000000000000000" pitchFamily="2" charset="0"/>
                <a:cs typeface="Roboto Condensed Light" panose="02000000000000000000" pitchFamily="2" charset="0"/>
              </a:rPr>
              <a:t>Kliimakindla majanduse seadus</a:t>
            </a:r>
          </a:p>
        </p:txBody>
      </p:sp>
      <p:pic>
        <p:nvPicPr>
          <p:cNvPr id="3" name="Sisu kohatäide 2" descr="Pilt, millel on kujutatud tekst, kuvatõmmis, Font, ring&#10;&#10;Kirjeldus on genereeritud automaatselt">
            <a:extLst>
              <a:ext uri="{FF2B5EF4-FFF2-40B4-BE49-F238E27FC236}">
                <a16:creationId xmlns:a16="http://schemas.microsoft.com/office/drawing/2014/main" id="{E396C903-BE4D-58BD-8534-1E2139DFFF28}"/>
              </a:ext>
            </a:extLst>
          </p:cNvPr>
          <p:cNvPicPr>
            <a:picLocks noChangeAspect="1"/>
          </p:cNvPicPr>
          <p:nvPr/>
        </p:nvPicPr>
        <p:blipFill>
          <a:blip r:embed="rId3"/>
          <a:stretch>
            <a:fillRect/>
          </a:stretch>
        </p:blipFill>
        <p:spPr>
          <a:xfrm>
            <a:off x="6254360" y="1137566"/>
            <a:ext cx="5170879" cy="2823336"/>
          </a:xfrm>
          <a:prstGeom prst="rect">
            <a:avLst/>
          </a:prstGeom>
        </p:spPr>
      </p:pic>
      <p:sp>
        <p:nvSpPr>
          <p:cNvPr id="4" name="TextBox 3">
            <a:extLst>
              <a:ext uri="{FF2B5EF4-FFF2-40B4-BE49-F238E27FC236}">
                <a16:creationId xmlns:a16="http://schemas.microsoft.com/office/drawing/2014/main" id="{18CAAC88-6955-EFB2-8FE4-BFAD7DB9D0FB}"/>
              </a:ext>
            </a:extLst>
          </p:cNvPr>
          <p:cNvSpPr txBox="1"/>
          <p:nvPr/>
        </p:nvSpPr>
        <p:spPr>
          <a:xfrm>
            <a:off x="802481" y="1218879"/>
            <a:ext cx="6097712" cy="2308324"/>
          </a:xfrm>
          <a:prstGeom prst="rect">
            <a:avLst/>
          </a:prstGeom>
          <a:noFill/>
        </p:spPr>
        <p:txBody>
          <a:bodyPr wrap="square">
            <a:spAutoFit/>
          </a:bodyPr>
          <a:lstStyle/>
          <a:p>
            <a:r>
              <a:rPr lang="et-EE" sz="1800" b="1" dirty="0"/>
              <a:t>3 alaeesmärki: </a:t>
            </a:r>
          </a:p>
          <a:p>
            <a:endParaRPr lang="et-EE" sz="1800" b="1" dirty="0"/>
          </a:p>
          <a:p>
            <a:pPr marL="342900" indent="-342900">
              <a:buAutoNum type="arabicPeriod"/>
            </a:pPr>
            <a:r>
              <a:rPr lang="et-EE" b="1" dirty="0"/>
              <a:t>e</a:t>
            </a:r>
            <a:r>
              <a:rPr lang="et-EE" sz="1800" b="1" dirty="0"/>
              <a:t>nergiajulgeoleku </a:t>
            </a:r>
            <a:r>
              <a:rPr lang="et-EE" sz="1800" dirty="0"/>
              <a:t>tagamine</a:t>
            </a:r>
            <a:endParaRPr lang="et-EE" dirty="0"/>
          </a:p>
          <a:p>
            <a:pPr marL="342900" indent="-342900">
              <a:buAutoNum type="arabicPeriod"/>
            </a:pPr>
            <a:r>
              <a:rPr lang="et-EE" sz="1800" dirty="0"/>
              <a:t>energia </a:t>
            </a:r>
            <a:r>
              <a:rPr lang="et-EE" sz="1800" b="1" dirty="0"/>
              <a:t>kättesaadavuse ja </a:t>
            </a:r>
            <a:r>
              <a:rPr lang="et-EE" b="1" dirty="0"/>
              <a:t>taskukohase hinna </a:t>
            </a:r>
            <a:r>
              <a:rPr lang="et-EE" dirty="0"/>
              <a:t>tagamine</a:t>
            </a:r>
            <a:r>
              <a:rPr lang="et-EE" sz="1800" dirty="0"/>
              <a:t> </a:t>
            </a:r>
          </a:p>
          <a:p>
            <a:pPr marL="342900" indent="-342900">
              <a:buFontTx/>
              <a:buAutoNum type="arabicPeriod"/>
            </a:pPr>
            <a:r>
              <a:rPr lang="et-EE" dirty="0"/>
              <a:t>energeetika </a:t>
            </a:r>
            <a:r>
              <a:rPr lang="et-EE" sz="1800" b="1" dirty="0"/>
              <a:t>keskkonnasäästlikkuse </a:t>
            </a:r>
            <a:r>
              <a:rPr lang="et-EE" sz="1800" dirty="0"/>
              <a:t>tagamine (primaarenergia tarbimise vähendamine ja taastuvenergiale üleminek)</a:t>
            </a:r>
          </a:p>
        </p:txBody>
      </p:sp>
    </p:spTree>
    <p:extLst>
      <p:ext uri="{BB962C8B-B14F-4D97-AF65-F5344CB8AC3E}">
        <p14:creationId xmlns:p14="http://schemas.microsoft.com/office/powerpoint/2010/main" val="4136628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DACC138-A72B-4F58-E793-6D2DDC224524}"/>
              </a:ext>
            </a:extLst>
          </p:cNvPr>
          <p:cNvSpPr>
            <a:spLocks noGrp="1"/>
          </p:cNvSpPr>
          <p:nvPr>
            <p:ph type="subTitle" idx="1"/>
          </p:nvPr>
        </p:nvSpPr>
        <p:spPr>
          <a:xfrm>
            <a:off x="770179" y="3439886"/>
            <a:ext cx="2206417" cy="1041166"/>
          </a:xfrm>
        </p:spPr>
        <p:txBody>
          <a:bodyPr>
            <a:normAutofit/>
          </a:bodyPr>
          <a:lstStyle/>
          <a:p>
            <a:pPr algn="l"/>
            <a:r>
              <a:rPr lang="et-EE" sz="1400">
                <a:latin typeface="Roboto Condensed" panose="02000000000000000000" pitchFamily="2" charset="0"/>
                <a:ea typeface="Roboto Condensed" panose="02000000000000000000" pitchFamily="2" charset="0"/>
                <a:cs typeface="Roboto Condensed" panose="02000000000000000000" pitchFamily="2" charset="0"/>
              </a:rPr>
              <a:t>T</a:t>
            </a:r>
            <a:r>
              <a:rPr lang="en-GB" sz="1400" err="1">
                <a:latin typeface="Roboto Condensed" panose="02000000000000000000" pitchFamily="2" charset="0"/>
                <a:ea typeface="Roboto Condensed" panose="02000000000000000000" pitchFamily="2" charset="0"/>
                <a:cs typeface="Roboto Condensed" panose="02000000000000000000" pitchFamily="2" charset="0"/>
              </a:rPr>
              <a:t>aastuve</a:t>
            </a:r>
            <a:r>
              <a:rPr lang="et-EE" sz="1400" err="1">
                <a:latin typeface="Roboto Condensed" panose="02000000000000000000" pitchFamily="2" charset="0"/>
                <a:ea typeface="Roboto Condensed" panose="02000000000000000000" pitchFamily="2" charset="0"/>
                <a:cs typeface="Roboto Condensed" panose="02000000000000000000" pitchFamily="2" charset="0"/>
              </a:rPr>
              <a:t>lektri</a:t>
            </a:r>
            <a:r>
              <a:rPr lang="en-GB" sz="1400">
                <a:latin typeface="Roboto Condensed" panose="02000000000000000000" pitchFamily="2" charset="0"/>
                <a:ea typeface="Roboto Condensed" panose="02000000000000000000" pitchFamily="2" charset="0"/>
                <a:cs typeface="Roboto Condensed" panose="02000000000000000000" pitchFamily="2" charset="0"/>
              </a:rPr>
              <a:t> </a:t>
            </a:r>
            <a:r>
              <a:rPr lang="en-GB" sz="1400" err="1">
                <a:latin typeface="Roboto Condensed" panose="02000000000000000000" pitchFamily="2" charset="0"/>
                <a:ea typeface="Roboto Condensed" panose="02000000000000000000" pitchFamily="2" charset="0"/>
                <a:cs typeface="Roboto Condensed" panose="02000000000000000000" pitchFamily="2" charset="0"/>
              </a:rPr>
              <a:t>osakaal</a:t>
            </a:r>
            <a:r>
              <a:rPr lang="et-EE" sz="1400">
                <a:latin typeface="Roboto Condensed" panose="02000000000000000000" pitchFamily="2" charset="0"/>
                <a:ea typeface="Roboto Condensed" panose="02000000000000000000" pitchFamily="2" charset="0"/>
                <a:cs typeface="Roboto Condensed" panose="02000000000000000000" pitchFamily="2" charset="0"/>
              </a:rPr>
              <a:t> Eestis</a:t>
            </a:r>
            <a:r>
              <a:rPr lang="en-GB" sz="1400">
                <a:latin typeface="Roboto Condensed" panose="02000000000000000000" pitchFamily="2" charset="0"/>
                <a:ea typeface="Roboto Condensed" panose="02000000000000000000" pitchFamily="2" charset="0"/>
                <a:cs typeface="Roboto Condensed" panose="02000000000000000000" pitchFamily="2" charset="0"/>
              </a:rPr>
              <a:t> </a:t>
            </a:r>
            <a:r>
              <a:rPr lang="et-EE" sz="1400">
                <a:latin typeface="Roboto Condensed" panose="02000000000000000000" pitchFamily="2" charset="0"/>
                <a:ea typeface="Roboto Condensed" panose="02000000000000000000" pitchFamily="2" charset="0"/>
                <a:cs typeface="Roboto Condensed" panose="02000000000000000000" pitchFamily="2" charset="0"/>
              </a:rPr>
              <a:t>ulatus 2022. aastal </a:t>
            </a:r>
            <a:r>
              <a:rPr lang="en-GB" sz="1400" err="1">
                <a:latin typeface="Roboto Condensed" panose="02000000000000000000" pitchFamily="2" charset="0"/>
                <a:ea typeface="Roboto Condensed" panose="02000000000000000000" pitchFamily="2" charset="0"/>
                <a:cs typeface="Roboto Condensed" panose="02000000000000000000" pitchFamily="2" charset="0"/>
              </a:rPr>
              <a:t>ligi</a:t>
            </a:r>
            <a:r>
              <a:rPr lang="en-GB" sz="1400">
                <a:latin typeface="Roboto Condensed" panose="02000000000000000000" pitchFamily="2" charset="0"/>
                <a:ea typeface="Roboto Condensed" panose="02000000000000000000" pitchFamily="2" charset="0"/>
                <a:cs typeface="Roboto Condensed" panose="02000000000000000000" pitchFamily="2" charset="0"/>
              </a:rPr>
              <a:t> </a:t>
            </a:r>
            <a:r>
              <a:rPr lang="en-GB" sz="1400" err="1">
                <a:latin typeface="Roboto Condensed" panose="02000000000000000000" pitchFamily="2" charset="0"/>
                <a:ea typeface="Roboto Condensed" panose="02000000000000000000" pitchFamily="2" charset="0"/>
                <a:cs typeface="Roboto Condensed" panose="02000000000000000000" pitchFamily="2" charset="0"/>
              </a:rPr>
              <a:t>kolmandi</a:t>
            </a:r>
            <a:r>
              <a:rPr lang="et-EE" sz="1400">
                <a:latin typeface="Roboto Condensed" panose="02000000000000000000" pitchFamily="2" charset="0"/>
                <a:ea typeface="Roboto Condensed" panose="02000000000000000000" pitchFamily="2" charset="0"/>
                <a:cs typeface="Roboto Condensed" panose="02000000000000000000" pitchFamily="2" charset="0"/>
              </a:rPr>
              <a:t>kuni tarbitud elektrist</a:t>
            </a:r>
            <a:endParaRPr lang="en-EE" sz="140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 name="Subtitle 2">
            <a:extLst>
              <a:ext uri="{FF2B5EF4-FFF2-40B4-BE49-F238E27FC236}">
                <a16:creationId xmlns:a16="http://schemas.microsoft.com/office/drawing/2014/main" id="{CD09A79C-A041-B1D4-7DE0-81FEE711E8AD}"/>
              </a:ext>
            </a:extLst>
          </p:cNvPr>
          <p:cNvSpPr txBox="1">
            <a:spLocks/>
          </p:cNvSpPr>
          <p:nvPr/>
        </p:nvSpPr>
        <p:spPr>
          <a:xfrm>
            <a:off x="770180" y="2699975"/>
            <a:ext cx="1487127" cy="73991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5000" b="1"/>
              <a:t>29</a:t>
            </a:r>
            <a:r>
              <a:rPr lang="en-GB" sz="5000"/>
              <a:t>%</a:t>
            </a:r>
            <a:endParaRPr lang="en-EE" sz="5000"/>
          </a:p>
        </p:txBody>
      </p:sp>
      <p:pic>
        <p:nvPicPr>
          <p:cNvPr id="12" name="Picture 11">
            <a:extLst>
              <a:ext uri="{FF2B5EF4-FFF2-40B4-BE49-F238E27FC236}">
                <a16:creationId xmlns:a16="http://schemas.microsoft.com/office/drawing/2014/main" id="{FD8B9695-BDFD-B728-9900-C1B1E521D801}"/>
              </a:ext>
            </a:extLst>
          </p:cNvPr>
          <p:cNvPicPr>
            <a:picLocks noChangeAspect="1"/>
          </p:cNvPicPr>
          <p:nvPr/>
        </p:nvPicPr>
        <p:blipFill>
          <a:blip r:embed="rId3"/>
          <a:stretch>
            <a:fillRect/>
          </a:stretch>
        </p:blipFill>
        <p:spPr>
          <a:xfrm>
            <a:off x="759294" y="1498600"/>
            <a:ext cx="1117600" cy="1117600"/>
          </a:xfrm>
          <a:prstGeom prst="rect">
            <a:avLst/>
          </a:prstGeom>
        </p:spPr>
      </p:pic>
      <p:sp>
        <p:nvSpPr>
          <p:cNvPr id="13" name="Subtitle 2">
            <a:extLst>
              <a:ext uri="{FF2B5EF4-FFF2-40B4-BE49-F238E27FC236}">
                <a16:creationId xmlns:a16="http://schemas.microsoft.com/office/drawing/2014/main" id="{9FCD348D-C0C2-8E87-FF2C-CC8C27DE5155}"/>
              </a:ext>
            </a:extLst>
          </p:cNvPr>
          <p:cNvSpPr txBox="1">
            <a:spLocks/>
          </p:cNvSpPr>
          <p:nvPr/>
        </p:nvSpPr>
        <p:spPr>
          <a:xfrm>
            <a:off x="3700487" y="3214916"/>
            <a:ext cx="1487127" cy="739910"/>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6600" b="1"/>
              <a:t>29</a:t>
            </a:r>
            <a:r>
              <a:rPr lang="en-GB" sz="5000"/>
              <a:t>%</a:t>
            </a:r>
            <a:endParaRPr lang="en-EE" sz="5000"/>
          </a:p>
        </p:txBody>
      </p:sp>
      <p:sp>
        <p:nvSpPr>
          <p:cNvPr id="14" name="Subtitle 2">
            <a:extLst>
              <a:ext uri="{FF2B5EF4-FFF2-40B4-BE49-F238E27FC236}">
                <a16:creationId xmlns:a16="http://schemas.microsoft.com/office/drawing/2014/main" id="{0D7C1500-0D22-2145-20CE-46C7EF2F5491}"/>
              </a:ext>
            </a:extLst>
          </p:cNvPr>
          <p:cNvSpPr txBox="1">
            <a:spLocks/>
          </p:cNvSpPr>
          <p:nvPr/>
        </p:nvSpPr>
        <p:spPr>
          <a:xfrm>
            <a:off x="3700487" y="3882897"/>
            <a:ext cx="1934600" cy="78407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2023. </a:t>
            </a:r>
            <a:r>
              <a:rPr lang="en-GB" sz="1400" err="1"/>
              <a:t>aastal</a:t>
            </a:r>
            <a:r>
              <a:rPr lang="en-GB" sz="1400"/>
              <a:t> </a:t>
            </a:r>
            <a:r>
              <a:rPr lang="en-GB" sz="1400" err="1"/>
              <a:t>kasvas</a:t>
            </a:r>
            <a:r>
              <a:rPr lang="en-GB" sz="1400"/>
              <a:t> </a:t>
            </a:r>
            <a:r>
              <a:rPr lang="en-GB" sz="1400" err="1"/>
              <a:t>tuuleenergia</a:t>
            </a:r>
            <a:r>
              <a:rPr lang="en-GB" sz="1400"/>
              <a:t> </a:t>
            </a:r>
            <a:r>
              <a:rPr lang="en-GB" sz="1400" err="1"/>
              <a:t>maht</a:t>
            </a:r>
            <a:r>
              <a:rPr lang="en-GB" sz="1400"/>
              <a:t> </a:t>
            </a:r>
            <a:r>
              <a:rPr lang="en-GB" sz="1400" err="1"/>
              <a:t>samuti</a:t>
            </a:r>
            <a:r>
              <a:rPr lang="en-GB" sz="1400"/>
              <a:t> </a:t>
            </a:r>
            <a:r>
              <a:rPr lang="en-GB" sz="1400" err="1"/>
              <a:t>ligi</a:t>
            </a:r>
            <a:r>
              <a:rPr lang="en-GB" sz="1400"/>
              <a:t> </a:t>
            </a:r>
            <a:r>
              <a:rPr lang="en-GB" sz="1400" err="1"/>
              <a:t>kolmandiku</a:t>
            </a:r>
            <a:r>
              <a:rPr lang="en-GB" sz="1400"/>
              <a:t>.</a:t>
            </a:r>
            <a:endParaRPr lang="en-EE" sz="1400"/>
          </a:p>
        </p:txBody>
      </p:sp>
      <p:sp>
        <p:nvSpPr>
          <p:cNvPr id="15" name="Subtitle 2">
            <a:extLst>
              <a:ext uri="{FF2B5EF4-FFF2-40B4-BE49-F238E27FC236}">
                <a16:creationId xmlns:a16="http://schemas.microsoft.com/office/drawing/2014/main" id="{483858AD-D5F6-A597-2562-3870FFF43121}"/>
              </a:ext>
            </a:extLst>
          </p:cNvPr>
          <p:cNvSpPr txBox="1">
            <a:spLocks/>
          </p:cNvSpPr>
          <p:nvPr/>
        </p:nvSpPr>
        <p:spPr>
          <a:xfrm>
            <a:off x="8704132" y="1819004"/>
            <a:ext cx="2463925" cy="966489"/>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6000" b="1">
                <a:latin typeface="Roboto Condensed"/>
                <a:ea typeface="Roboto Condensed"/>
                <a:cs typeface="Roboto Condensed"/>
              </a:rPr>
              <a:t>800</a:t>
            </a:r>
            <a:r>
              <a:rPr lang="en-GB" sz="4000">
                <a:latin typeface="Roboto Condensed"/>
                <a:ea typeface="Roboto Condensed"/>
                <a:cs typeface="Roboto Condensed"/>
              </a:rPr>
              <a:t>MW</a:t>
            </a:r>
            <a:endParaRPr lang="en-EE" sz="4000"/>
          </a:p>
        </p:txBody>
      </p:sp>
      <p:sp>
        <p:nvSpPr>
          <p:cNvPr id="16" name="Subtitle 2">
            <a:extLst>
              <a:ext uri="{FF2B5EF4-FFF2-40B4-BE49-F238E27FC236}">
                <a16:creationId xmlns:a16="http://schemas.microsoft.com/office/drawing/2014/main" id="{7CC010C8-076B-26B2-B65F-BEEE57EA068A}"/>
              </a:ext>
            </a:extLst>
          </p:cNvPr>
          <p:cNvSpPr txBox="1">
            <a:spLocks/>
          </p:cNvSpPr>
          <p:nvPr/>
        </p:nvSpPr>
        <p:spPr>
          <a:xfrm>
            <a:off x="8677856" y="2673775"/>
            <a:ext cx="2256951" cy="1604734"/>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err="1"/>
              <a:t>Päikesepaneelide</a:t>
            </a:r>
            <a:r>
              <a:rPr lang="en-GB" sz="1400"/>
              <a:t> </a:t>
            </a:r>
            <a:r>
              <a:rPr lang="en-GB" sz="1400" err="1"/>
              <a:t>võimsus</a:t>
            </a:r>
            <a:r>
              <a:rPr lang="en-GB" sz="1400"/>
              <a:t> on </a:t>
            </a:r>
            <a:r>
              <a:rPr lang="en-GB" sz="1400" err="1"/>
              <a:t>kasvanud</a:t>
            </a:r>
            <a:r>
              <a:rPr lang="en-GB" sz="1400"/>
              <a:t> </a:t>
            </a:r>
            <a:r>
              <a:rPr lang="en-GB" sz="1400" err="1"/>
              <a:t>praktiliselt</a:t>
            </a:r>
            <a:r>
              <a:rPr lang="en-GB" sz="1400"/>
              <a:t> </a:t>
            </a:r>
            <a:r>
              <a:rPr lang="et-EE" sz="1400"/>
              <a:t>nullist </a:t>
            </a:r>
            <a:r>
              <a:rPr lang="en-GB" sz="1400"/>
              <a:t>2020. </a:t>
            </a:r>
            <a:r>
              <a:rPr lang="en-GB" sz="1400" err="1"/>
              <a:t>aasta</a:t>
            </a:r>
            <a:r>
              <a:rPr lang="et-EE" sz="1400"/>
              <a:t>l</a:t>
            </a:r>
            <a:r>
              <a:rPr lang="en-GB" sz="1400"/>
              <a:t> 800 MW-</a:t>
            </a:r>
            <a:r>
              <a:rPr lang="en-GB" sz="1400" err="1"/>
              <a:t>ni</a:t>
            </a:r>
            <a:r>
              <a:rPr lang="et-EE" sz="1400"/>
              <a:t> täna</a:t>
            </a:r>
            <a:r>
              <a:rPr lang="en-GB" sz="1400"/>
              <a:t>.</a:t>
            </a:r>
            <a:endParaRPr lang="en-EE" sz="1400"/>
          </a:p>
        </p:txBody>
      </p:sp>
      <p:sp>
        <p:nvSpPr>
          <p:cNvPr id="17" name="Subtitle 2">
            <a:extLst>
              <a:ext uri="{FF2B5EF4-FFF2-40B4-BE49-F238E27FC236}">
                <a16:creationId xmlns:a16="http://schemas.microsoft.com/office/drawing/2014/main" id="{2697D135-59AD-9416-5A3D-9D2776DB700C}"/>
              </a:ext>
            </a:extLst>
          </p:cNvPr>
          <p:cNvSpPr txBox="1">
            <a:spLocks/>
          </p:cNvSpPr>
          <p:nvPr/>
        </p:nvSpPr>
        <p:spPr>
          <a:xfrm>
            <a:off x="8742092" y="5755606"/>
            <a:ext cx="2860628" cy="52219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1400"/>
              <a:t>P</a:t>
            </a:r>
            <a:r>
              <a:rPr lang="en-GB" sz="1400" err="1"/>
              <a:t>äikesepaneelide</a:t>
            </a:r>
            <a:r>
              <a:rPr lang="en-GB" sz="1400"/>
              <a:t> </a:t>
            </a:r>
            <a:r>
              <a:rPr lang="en-GB" sz="1400" err="1"/>
              <a:t>võimsuselt</a:t>
            </a:r>
            <a:r>
              <a:rPr lang="en-GB" sz="1400"/>
              <a:t> </a:t>
            </a:r>
            <a:r>
              <a:rPr lang="en-GB" sz="1400" err="1"/>
              <a:t>elaniku</a:t>
            </a:r>
            <a:r>
              <a:rPr lang="en-GB" sz="1400"/>
              <a:t> kohta </a:t>
            </a:r>
            <a:r>
              <a:rPr lang="en-GB" sz="1400" err="1"/>
              <a:t>ELis</a:t>
            </a:r>
            <a:r>
              <a:rPr lang="en-GB" sz="1400"/>
              <a:t> </a:t>
            </a:r>
            <a:r>
              <a:rPr lang="en-GB" sz="1400" err="1"/>
              <a:t>kuue</a:t>
            </a:r>
            <a:r>
              <a:rPr lang="et-EE" sz="1400"/>
              <a:t>s koht</a:t>
            </a:r>
            <a:r>
              <a:rPr lang="en-GB" sz="1400"/>
              <a:t>.</a:t>
            </a:r>
            <a:endParaRPr lang="en-EE" sz="1400"/>
          </a:p>
        </p:txBody>
      </p:sp>
      <p:sp>
        <p:nvSpPr>
          <p:cNvPr id="18" name="Subtitle 2">
            <a:extLst>
              <a:ext uri="{FF2B5EF4-FFF2-40B4-BE49-F238E27FC236}">
                <a16:creationId xmlns:a16="http://schemas.microsoft.com/office/drawing/2014/main" id="{78D33027-988A-DCDB-72CB-5D51E553E1DE}"/>
              </a:ext>
            </a:extLst>
          </p:cNvPr>
          <p:cNvSpPr txBox="1">
            <a:spLocks/>
          </p:cNvSpPr>
          <p:nvPr/>
        </p:nvSpPr>
        <p:spPr>
          <a:xfrm>
            <a:off x="8742092" y="4423246"/>
            <a:ext cx="1209401" cy="117635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9000" b="1"/>
              <a:t>6.</a:t>
            </a:r>
            <a:endParaRPr lang="en-EE" sz="9000"/>
          </a:p>
        </p:txBody>
      </p:sp>
      <p:pic>
        <p:nvPicPr>
          <p:cNvPr id="19" name="Picture 18">
            <a:extLst>
              <a:ext uri="{FF2B5EF4-FFF2-40B4-BE49-F238E27FC236}">
                <a16:creationId xmlns:a16="http://schemas.microsoft.com/office/drawing/2014/main" id="{3FEB9853-F8A3-F05A-4F41-62A323D0DAC2}"/>
              </a:ext>
            </a:extLst>
          </p:cNvPr>
          <p:cNvPicPr>
            <a:picLocks noChangeAspect="1"/>
          </p:cNvPicPr>
          <p:nvPr/>
        </p:nvPicPr>
        <p:blipFill>
          <a:blip r:embed="rId4"/>
          <a:stretch>
            <a:fillRect/>
          </a:stretch>
        </p:blipFill>
        <p:spPr>
          <a:xfrm>
            <a:off x="3646266" y="1580173"/>
            <a:ext cx="889000" cy="1384300"/>
          </a:xfrm>
          <a:prstGeom prst="rect">
            <a:avLst/>
          </a:prstGeom>
        </p:spPr>
      </p:pic>
      <p:pic>
        <p:nvPicPr>
          <p:cNvPr id="20" name="Picture 19">
            <a:extLst>
              <a:ext uri="{FF2B5EF4-FFF2-40B4-BE49-F238E27FC236}">
                <a16:creationId xmlns:a16="http://schemas.microsoft.com/office/drawing/2014/main" id="{A8B27C48-7BE5-42B2-D235-D8A2BC8D449F}"/>
              </a:ext>
            </a:extLst>
          </p:cNvPr>
          <p:cNvPicPr>
            <a:picLocks noChangeAspect="1"/>
          </p:cNvPicPr>
          <p:nvPr/>
        </p:nvPicPr>
        <p:blipFill>
          <a:blip r:embed="rId5"/>
          <a:stretch>
            <a:fillRect/>
          </a:stretch>
        </p:blipFill>
        <p:spPr>
          <a:xfrm>
            <a:off x="9740458" y="4327135"/>
            <a:ext cx="1234816" cy="1210119"/>
          </a:xfrm>
          <a:prstGeom prst="rect">
            <a:avLst/>
          </a:prstGeom>
        </p:spPr>
      </p:pic>
      <p:pic>
        <p:nvPicPr>
          <p:cNvPr id="21" name="Picture 20">
            <a:extLst>
              <a:ext uri="{FF2B5EF4-FFF2-40B4-BE49-F238E27FC236}">
                <a16:creationId xmlns:a16="http://schemas.microsoft.com/office/drawing/2014/main" id="{51E2B720-48E9-A498-698C-41D813B9CF0C}"/>
              </a:ext>
            </a:extLst>
          </p:cNvPr>
          <p:cNvPicPr>
            <a:picLocks noChangeAspect="1"/>
          </p:cNvPicPr>
          <p:nvPr/>
        </p:nvPicPr>
        <p:blipFill>
          <a:blip r:embed="rId6"/>
          <a:stretch>
            <a:fillRect/>
          </a:stretch>
        </p:blipFill>
        <p:spPr>
          <a:xfrm>
            <a:off x="892380" y="5214351"/>
            <a:ext cx="879748" cy="879748"/>
          </a:xfrm>
          <a:prstGeom prst="rect">
            <a:avLst/>
          </a:prstGeom>
        </p:spPr>
      </p:pic>
      <p:sp>
        <p:nvSpPr>
          <p:cNvPr id="22" name="Subtitle 2">
            <a:extLst>
              <a:ext uri="{FF2B5EF4-FFF2-40B4-BE49-F238E27FC236}">
                <a16:creationId xmlns:a16="http://schemas.microsoft.com/office/drawing/2014/main" id="{00F51416-5D34-26C1-D04B-9A148F9DCDB6}"/>
              </a:ext>
            </a:extLst>
          </p:cNvPr>
          <p:cNvSpPr txBox="1">
            <a:spLocks/>
          </p:cNvSpPr>
          <p:nvPr/>
        </p:nvSpPr>
        <p:spPr>
          <a:xfrm>
            <a:off x="6035578" y="5101449"/>
            <a:ext cx="2056371" cy="117635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err="1"/>
              <a:t>Päikesepaneelide</a:t>
            </a:r>
            <a:r>
              <a:rPr lang="en-GB" sz="1400"/>
              <a:t> hind </a:t>
            </a:r>
            <a:r>
              <a:rPr lang="en-GB" sz="1400" err="1"/>
              <a:t>Euroopas</a:t>
            </a:r>
            <a:r>
              <a:rPr lang="en-GB" sz="1400"/>
              <a:t> </a:t>
            </a:r>
            <a:r>
              <a:rPr lang="en-GB" sz="1400" err="1"/>
              <a:t>kahanes</a:t>
            </a:r>
            <a:r>
              <a:rPr lang="en-GB" sz="1400"/>
              <a:t> 2023. </a:t>
            </a:r>
            <a:r>
              <a:rPr lang="en-GB" sz="1400" err="1"/>
              <a:t>aastal</a:t>
            </a:r>
            <a:r>
              <a:rPr lang="en-GB" sz="1400"/>
              <a:t> </a:t>
            </a:r>
            <a:r>
              <a:rPr lang="en-GB" sz="1400" err="1"/>
              <a:t>võrreldes</a:t>
            </a:r>
            <a:r>
              <a:rPr lang="en-GB" sz="1400"/>
              <a:t> </a:t>
            </a:r>
            <a:r>
              <a:rPr lang="en-GB" sz="1400" err="1"/>
              <a:t>aasta</a:t>
            </a:r>
            <a:r>
              <a:rPr lang="en-GB" sz="1400"/>
              <a:t> </a:t>
            </a:r>
            <a:r>
              <a:rPr lang="en-GB" sz="1400" err="1"/>
              <a:t>varasemaga</a:t>
            </a:r>
            <a:r>
              <a:rPr lang="en-GB" sz="1400"/>
              <a:t> 25%, </a:t>
            </a:r>
            <a:r>
              <a:rPr lang="en-GB" sz="1400" err="1"/>
              <a:t>hinnad</a:t>
            </a:r>
            <a:r>
              <a:rPr lang="en-GB" sz="1400"/>
              <a:t> </a:t>
            </a:r>
            <a:r>
              <a:rPr lang="en-GB" sz="1400" err="1"/>
              <a:t>langevad</a:t>
            </a:r>
            <a:r>
              <a:rPr lang="en-GB" sz="1400"/>
              <a:t> </a:t>
            </a:r>
            <a:r>
              <a:rPr lang="en-GB" sz="1400" err="1"/>
              <a:t>veelgi</a:t>
            </a:r>
            <a:r>
              <a:rPr lang="en-GB" sz="1400"/>
              <a:t>.</a:t>
            </a:r>
          </a:p>
        </p:txBody>
      </p:sp>
      <p:sp>
        <p:nvSpPr>
          <p:cNvPr id="23" name="Subtitle 2">
            <a:extLst>
              <a:ext uri="{FF2B5EF4-FFF2-40B4-BE49-F238E27FC236}">
                <a16:creationId xmlns:a16="http://schemas.microsoft.com/office/drawing/2014/main" id="{4E4FF8D9-222C-5694-DE8C-64AB31B1665D}"/>
              </a:ext>
            </a:extLst>
          </p:cNvPr>
          <p:cNvSpPr txBox="1">
            <a:spLocks/>
          </p:cNvSpPr>
          <p:nvPr/>
        </p:nvSpPr>
        <p:spPr>
          <a:xfrm>
            <a:off x="2038787" y="5101450"/>
            <a:ext cx="3323400" cy="99264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err="1"/>
              <a:t>Taastuvenergiatehnoloogia</a:t>
            </a:r>
            <a:r>
              <a:rPr lang="en-GB" sz="1400"/>
              <a:t> </a:t>
            </a:r>
            <a:r>
              <a:rPr lang="en-GB" sz="1400" err="1"/>
              <a:t>ja</a:t>
            </a:r>
            <a:r>
              <a:rPr lang="en-GB" sz="1400"/>
              <a:t> </a:t>
            </a:r>
            <a:r>
              <a:rPr lang="en-GB" sz="1400" err="1"/>
              <a:t>salvestuse</a:t>
            </a:r>
            <a:r>
              <a:rPr lang="en-GB" sz="1400"/>
              <a:t> </a:t>
            </a:r>
            <a:r>
              <a:rPr lang="en-GB" sz="1400" err="1"/>
              <a:t>hinnad</a:t>
            </a:r>
            <a:r>
              <a:rPr lang="en-GB" sz="1400"/>
              <a:t> on </a:t>
            </a:r>
            <a:r>
              <a:rPr lang="en-GB" sz="1400" err="1"/>
              <a:t>viimase</a:t>
            </a:r>
            <a:r>
              <a:rPr lang="en-GB" sz="1400"/>
              <a:t> 10 </a:t>
            </a:r>
            <a:r>
              <a:rPr lang="en-GB" sz="1400" err="1"/>
              <a:t>aastaga</a:t>
            </a:r>
            <a:r>
              <a:rPr lang="en-GB" sz="1400"/>
              <a:t> </a:t>
            </a:r>
            <a:r>
              <a:rPr lang="en-GB" sz="1400" err="1"/>
              <a:t>märgatavalt</a:t>
            </a:r>
            <a:r>
              <a:rPr lang="en-GB" sz="1400"/>
              <a:t> </a:t>
            </a:r>
            <a:r>
              <a:rPr lang="en-GB" sz="1400" err="1"/>
              <a:t>langenud</a:t>
            </a:r>
            <a:r>
              <a:rPr lang="en-GB" sz="1400"/>
              <a:t> – </a:t>
            </a:r>
            <a:r>
              <a:rPr lang="en-GB" sz="1400" err="1"/>
              <a:t>enim</a:t>
            </a:r>
            <a:r>
              <a:rPr lang="en-GB" sz="1400"/>
              <a:t> </a:t>
            </a:r>
            <a:r>
              <a:rPr lang="en-GB" sz="1400" err="1"/>
              <a:t>salvestuses</a:t>
            </a:r>
            <a:r>
              <a:rPr lang="en-GB" sz="1400"/>
              <a:t> (</a:t>
            </a:r>
            <a:r>
              <a:rPr lang="en-GB" sz="1400" err="1"/>
              <a:t>kaheksa</a:t>
            </a:r>
            <a:r>
              <a:rPr lang="en-GB" sz="1400"/>
              <a:t> </a:t>
            </a:r>
            <a:r>
              <a:rPr lang="en-GB" sz="1400" err="1"/>
              <a:t>korda</a:t>
            </a:r>
            <a:r>
              <a:rPr lang="en-GB" sz="1400"/>
              <a:t>) </a:t>
            </a:r>
            <a:r>
              <a:rPr lang="en-GB" sz="1400" err="1"/>
              <a:t>ja</a:t>
            </a:r>
            <a:r>
              <a:rPr lang="en-GB" sz="1400"/>
              <a:t> </a:t>
            </a:r>
            <a:r>
              <a:rPr lang="en-GB" sz="1400" err="1"/>
              <a:t>meretuules</a:t>
            </a:r>
            <a:r>
              <a:rPr lang="en-GB" sz="1400"/>
              <a:t> (</a:t>
            </a:r>
            <a:r>
              <a:rPr lang="en-GB" sz="1400" err="1"/>
              <a:t>kolm</a:t>
            </a:r>
            <a:r>
              <a:rPr lang="en-GB" sz="1400"/>
              <a:t> </a:t>
            </a:r>
            <a:r>
              <a:rPr lang="en-GB" sz="1400" err="1"/>
              <a:t>korda</a:t>
            </a:r>
            <a:r>
              <a:rPr lang="en-GB" sz="1400"/>
              <a:t>).</a:t>
            </a:r>
            <a:endParaRPr lang="en-EE" sz="1400"/>
          </a:p>
        </p:txBody>
      </p:sp>
      <p:sp>
        <p:nvSpPr>
          <p:cNvPr id="24" name="Subtitle 2">
            <a:extLst>
              <a:ext uri="{FF2B5EF4-FFF2-40B4-BE49-F238E27FC236}">
                <a16:creationId xmlns:a16="http://schemas.microsoft.com/office/drawing/2014/main" id="{148C30ED-4A75-3921-7118-7914541768D8}"/>
              </a:ext>
            </a:extLst>
          </p:cNvPr>
          <p:cNvSpPr txBox="1">
            <a:spLocks/>
          </p:cNvSpPr>
          <p:nvPr/>
        </p:nvSpPr>
        <p:spPr>
          <a:xfrm>
            <a:off x="5978119" y="3240274"/>
            <a:ext cx="2056370" cy="117635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err="1"/>
              <a:t>Võrreldes</a:t>
            </a:r>
            <a:r>
              <a:rPr lang="en-GB" sz="1400"/>
              <a:t> </a:t>
            </a:r>
            <a:r>
              <a:rPr lang="en-GB" sz="1400" err="1"/>
              <a:t>aasta</a:t>
            </a:r>
            <a:r>
              <a:rPr lang="en-GB" sz="1400"/>
              <a:t> </a:t>
            </a:r>
            <a:r>
              <a:rPr lang="en-GB" sz="1400" err="1"/>
              <a:t>varasemaga</a:t>
            </a:r>
            <a:r>
              <a:rPr lang="en-GB" sz="1400"/>
              <a:t>, </a:t>
            </a:r>
            <a:r>
              <a:rPr lang="en-GB" sz="1400" err="1"/>
              <a:t>kasvas</a:t>
            </a:r>
            <a:r>
              <a:rPr lang="en-GB" sz="1400"/>
              <a:t> </a:t>
            </a:r>
            <a:br>
              <a:rPr lang="en-GB" sz="1400"/>
            </a:br>
            <a:r>
              <a:rPr lang="en-GB" sz="1400"/>
              <a:t>2023. </a:t>
            </a:r>
            <a:r>
              <a:rPr lang="en-GB" sz="1400" err="1"/>
              <a:t>aastal</a:t>
            </a:r>
            <a:r>
              <a:rPr lang="en-GB" sz="1400"/>
              <a:t> </a:t>
            </a:r>
            <a:r>
              <a:rPr lang="en-GB" sz="1400" err="1"/>
              <a:t>Eestis</a:t>
            </a:r>
            <a:r>
              <a:rPr lang="en-GB" sz="1400"/>
              <a:t> </a:t>
            </a:r>
            <a:r>
              <a:rPr lang="en-GB" sz="1400" err="1"/>
              <a:t>biometaani</a:t>
            </a:r>
            <a:r>
              <a:rPr lang="en-GB" sz="1400"/>
              <a:t> </a:t>
            </a:r>
            <a:r>
              <a:rPr lang="en-GB" sz="1400" err="1"/>
              <a:t>tootmine</a:t>
            </a:r>
            <a:r>
              <a:rPr lang="en-GB" sz="1400"/>
              <a:t> 25%.</a:t>
            </a:r>
            <a:endParaRPr lang="en-EE" sz="1400"/>
          </a:p>
        </p:txBody>
      </p:sp>
      <p:sp>
        <p:nvSpPr>
          <p:cNvPr id="25" name="Subtitle 2">
            <a:extLst>
              <a:ext uri="{FF2B5EF4-FFF2-40B4-BE49-F238E27FC236}">
                <a16:creationId xmlns:a16="http://schemas.microsoft.com/office/drawing/2014/main" id="{96683866-F708-2A3D-FBFE-321B250DEC6B}"/>
              </a:ext>
            </a:extLst>
          </p:cNvPr>
          <p:cNvSpPr txBox="1">
            <a:spLocks/>
          </p:cNvSpPr>
          <p:nvPr/>
        </p:nvSpPr>
        <p:spPr>
          <a:xfrm>
            <a:off x="6035578" y="4477376"/>
            <a:ext cx="1487127" cy="784074"/>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800" b="1"/>
              <a:t>25</a:t>
            </a:r>
            <a:r>
              <a:rPr lang="en-GB" sz="5000"/>
              <a:t>%</a:t>
            </a:r>
            <a:endParaRPr lang="en-EE" sz="5000"/>
          </a:p>
        </p:txBody>
      </p:sp>
      <p:sp>
        <p:nvSpPr>
          <p:cNvPr id="26" name="Subtitle 2">
            <a:extLst>
              <a:ext uri="{FF2B5EF4-FFF2-40B4-BE49-F238E27FC236}">
                <a16:creationId xmlns:a16="http://schemas.microsoft.com/office/drawing/2014/main" id="{A51EDEAA-7EB9-AAF6-A471-F2680D02EBA4}"/>
              </a:ext>
            </a:extLst>
          </p:cNvPr>
          <p:cNvSpPr txBox="1">
            <a:spLocks/>
          </p:cNvSpPr>
          <p:nvPr/>
        </p:nvSpPr>
        <p:spPr>
          <a:xfrm>
            <a:off x="5978119" y="2616200"/>
            <a:ext cx="1487127" cy="784074"/>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800" b="1"/>
              <a:t>25</a:t>
            </a:r>
            <a:r>
              <a:rPr lang="en-GB" sz="5000"/>
              <a:t>%</a:t>
            </a:r>
            <a:endParaRPr lang="en-EE" sz="5000"/>
          </a:p>
        </p:txBody>
      </p:sp>
      <p:sp>
        <p:nvSpPr>
          <p:cNvPr id="4" name="Subtitle 2">
            <a:extLst>
              <a:ext uri="{FF2B5EF4-FFF2-40B4-BE49-F238E27FC236}">
                <a16:creationId xmlns:a16="http://schemas.microsoft.com/office/drawing/2014/main" id="{1D2255D2-9F3D-FB5D-664B-16AC9D9334D8}"/>
              </a:ext>
            </a:extLst>
          </p:cNvPr>
          <p:cNvSpPr txBox="1">
            <a:spLocks/>
          </p:cNvSpPr>
          <p:nvPr/>
        </p:nvSpPr>
        <p:spPr>
          <a:xfrm>
            <a:off x="11168057" y="6556342"/>
            <a:ext cx="869326" cy="19627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t-EE" sz="800" b="1" i="1"/>
              <a:t>26.04.2024</a:t>
            </a:r>
            <a:endParaRPr lang="en-EE" sz="800" b="1" i="1"/>
          </a:p>
        </p:txBody>
      </p:sp>
      <p:sp>
        <p:nvSpPr>
          <p:cNvPr id="2" name="Pealkiri 1">
            <a:extLst>
              <a:ext uri="{FF2B5EF4-FFF2-40B4-BE49-F238E27FC236}">
                <a16:creationId xmlns:a16="http://schemas.microsoft.com/office/drawing/2014/main" id="{A5B340EB-32DE-88D4-7EA1-0599B8AC32BF}"/>
              </a:ext>
            </a:extLst>
          </p:cNvPr>
          <p:cNvSpPr txBox="1">
            <a:spLocks/>
          </p:cNvSpPr>
          <p:nvPr/>
        </p:nvSpPr>
        <p:spPr>
          <a:xfrm>
            <a:off x="2636659" y="430629"/>
            <a:ext cx="7461240" cy="725416"/>
          </a:xfrm>
          <a:prstGeom prst="rect">
            <a:avLst/>
          </a:prstGeom>
        </p:spPr>
        <p:txBody>
          <a:bodyPr>
            <a:normAutofit/>
          </a:bodyPr>
          <a:lst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t-EE" sz="2800" b="1"/>
              <a:t>KUS TÄNA OLEME?</a:t>
            </a:r>
          </a:p>
        </p:txBody>
      </p:sp>
      <p:pic>
        <p:nvPicPr>
          <p:cNvPr id="5" name="Picture 11">
            <a:extLst>
              <a:ext uri="{FF2B5EF4-FFF2-40B4-BE49-F238E27FC236}">
                <a16:creationId xmlns:a16="http://schemas.microsoft.com/office/drawing/2014/main" id="{0F588659-DB6B-6F39-C5B4-D5EF2FB2CC7C}"/>
              </a:ext>
            </a:extLst>
          </p:cNvPr>
          <p:cNvPicPr>
            <a:picLocks noChangeAspect="1"/>
          </p:cNvPicPr>
          <p:nvPr/>
        </p:nvPicPr>
        <p:blipFill>
          <a:blip r:embed="rId7"/>
          <a:stretch>
            <a:fillRect/>
          </a:stretch>
        </p:blipFill>
        <p:spPr>
          <a:xfrm>
            <a:off x="6114794" y="1659378"/>
            <a:ext cx="774932" cy="753988"/>
          </a:xfrm>
          <a:prstGeom prst="rect">
            <a:avLst/>
          </a:prstGeom>
        </p:spPr>
      </p:pic>
    </p:spTree>
    <p:extLst>
      <p:ext uri="{BB962C8B-B14F-4D97-AF65-F5344CB8AC3E}">
        <p14:creationId xmlns:p14="http://schemas.microsoft.com/office/powerpoint/2010/main" val="1609264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60F00-CA84-4CAA-5848-13A4D6891D73}"/>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6B55C268-C135-906A-2564-D8B9674C39ED}"/>
              </a:ext>
            </a:extLst>
          </p:cNvPr>
          <p:cNvSpPr txBox="1">
            <a:spLocks/>
          </p:cNvSpPr>
          <p:nvPr/>
        </p:nvSpPr>
        <p:spPr>
          <a:xfrm>
            <a:off x="2636658" y="430629"/>
            <a:ext cx="10587037" cy="725416"/>
          </a:xfrm>
          <a:prstGeom prst="rect">
            <a:avLst/>
          </a:prstGeom>
        </p:spPr>
        <p:txBody>
          <a:bodyPr>
            <a:normAutofit/>
          </a:bodyPr>
          <a:lst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t-EE" sz="2800" b="1" dirty="0"/>
              <a:t>TAASTUVENERGIA PROGNOOS				</a:t>
            </a:r>
            <a:endParaRPr lang="et-EE" sz="1500" b="1" dirty="0">
              <a:solidFill>
                <a:srgbClr val="003087"/>
              </a:solidFill>
            </a:endParaRPr>
          </a:p>
        </p:txBody>
      </p:sp>
      <p:pic>
        <p:nvPicPr>
          <p:cNvPr id="4" name="Pilt 3" descr="Pilt, millel on kujutatud tekst, kuvatõmmis, Diagramm, järjekord&#10;&#10;Kirjeldus on genereeritud automaatselt">
            <a:extLst>
              <a:ext uri="{FF2B5EF4-FFF2-40B4-BE49-F238E27FC236}">
                <a16:creationId xmlns:a16="http://schemas.microsoft.com/office/drawing/2014/main" id="{D838D0DD-DA84-4BD5-EFEE-A03802DFDEB7}"/>
              </a:ext>
            </a:extLst>
          </p:cNvPr>
          <p:cNvPicPr>
            <a:picLocks noChangeAspect="1"/>
          </p:cNvPicPr>
          <p:nvPr/>
        </p:nvPicPr>
        <p:blipFill>
          <a:blip r:embed="rId3"/>
          <a:stretch>
            <a:fillRect/>
          </a:stretch>
        </p:blipFill>
        <p:spPr>
          <a:xfrm>
            <a:off x="0" y="1356912"/>
            <a:ext cx="12192000" cy="4144176"/>
          </a:xfrm>
          <a:prstGeom prst="rect">
            <a:avLst/>
          </a:prstGeom>
        </p:spPr>
      </p:pic>
      <p:sp>
        <p:nvSpPr>
          <p:cNvPr id="5" name="Ristkülik 4">
            <a:extLst>
              <a:ext uri="{FF2B5EF4-FFF2-40B4-BE49-F238E27FC236}">
                <a16:creationId xmlns:a16="http://schemas.microsoft.com/office/drawing/2014/main" id="{71640B0B-8DD9-6051-FE7B-A37947DCD718}"/>
              </a:ext>
            </a:extLst>
          </p:cNvPr>
          <p:cNvSpPr/>
          <p:nvPr/>
        </p:nvSpPr>
        <p:spPr>
          <a:xfrm>
            <a:off x="8082987" y="3790708"/>
            <a:ext cx="636607" cy="129250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6" name="Ristkülik 5">
            <a:extLst>
              <a:ext uri="{FF2B5EF4-FFF2-40B4-BE49-F238E27FC236}">
                <a16:creationId xmlns:a16="http://schemas.microsoft.com/office/drawing/2014/main" id="{AC6C3104-4124-8281-36D6-4DC0FD8E7B80}"/>
              </a:ext>
            </a:extLst>
          </p:cNvPr>
          <p:cNvSpPr/>
          <p:nvPr/>
        </p:nvSpPr>
        <p:spPr>
          <a:xfrm>
            <a:off x="11003527" y="3790248"/>
            <a:ext cx="636607" cy="129250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7" name="TextBox 6">
            <a:extLst>
              <a:ext uri="{FF2B5EF4-FFF2-40B4-BE49-F238E27FC236}">
                <a16:creationId xmlns:a16="http://schemas.microsoft.com/office/drawing/2014/main" id="{528A68A4-9A92-A70E-EC79-5B5B55ECB95A}"/>
              </a:ext>
            </a:extLst>
          </p:cNvPr>
          <p:cNvSpPr txBox="1"/>
          <p:nvPr/>
        </p:nvSpPr>
        <p:spPr>
          <a:xfrm>
            <a:off x="8082642" y="512535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t-EE">
                <a:ea typeface="Roboto"/>
                <a:cs typeface="Roboto"/>
              </a:rPr>
              <a:t>2030</a:t>
            </a:r>
            <a:endParaRPr lang="et-EE"/>
          </a:p>
        </p:txBody>
      </p:sp>
      <p:sp>
        <p:nvSpPr>
          <p:cNvPr id="9" name="TextBox 8">
            <a:extLst>
              <a:ext uri="{FF2B5EF4-FFF2-40B4-BE49-F238E27FC236}">
                <a16:creationId xmlns:a16="http://schemas.microsoft.com/office/drawing/2014/main" id="{AEF47FDC-B3F4-49AC-C768-08F350D9014D}"/>
              </a:ext>
            </a:extLst>
          </p:cNvPr>
          <p:cNvSpPr txBox="1"/>
          <p:nvPr/>
        </p:nvSpPr>
        <p:spPr>
          <a:xfrm>
            <a:off x="11003641" y="512535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t-EE">
                <a:ea typeface="Roboto"/>
                <a:cs typeface="Roboto"/>
              </a:rPr>
              <a:t>2035</a:t>
            </a:r>
            <a:endParaRPr lang="et-EE"/>
          </a:p>
        </p:txBody>
      </p:sp>
      <p:sp>
        <p:nvSpPr>
          <p:cNvPr id="3" name="TextBox 2">
            <a:extLst>
              <a:ext uri="{FF2B5EF4-FFF2-40B4-BE49-F238E27FC236}">
                <a16:creationId xmlns:a16="http://schemas.microsoft.com/office/drawing/2014/main" id="{61ADEEC1-7970-0B42-EE0E-6C7977F6486D}"/>
              </a:ext>
            </a:extLst>
          </p:cNvPr>
          <p:cNvSpPr txBox="1"/>
          <p:nvPr/>
        </p:nvSpPr>
        <p:spPr>
          <a:xfrm>
            <a:off x="7230700" y="5701955"/>
            <a:ext cx="2341179" cy="369332"/>
          </a:xfrm>
          <a:prstGeom prst="rect">
            <a:avLst/>
          </a:prstGeom>
          <a:noFill/>
        </p:spPr>
        <p:txBody>
          <a:bodyPr wrap="square" rtlCol="0">
            <a:spAutoFit/>
          </a:bodyPr>
          <a:lstStyle/>
          <a:p>
            <a:r>
              <a:rPr lang="et-EE"/>
              <a:t>Taastuvelekter 100%</a:t>
            </a:r>
          </a:p>
        </p:txBody>
      </p:sp>
      <p:sp>
        <p:nvSpPr>
          <p:cNvPr id="8" name="TextBox 7">
            <a:extLst>
              <a:ext uri="{FF2B5EF4-FFF2-40B4-BE49-F238E27FC236}">
                <a16:creationId xmlns:a16="http://schemas.microsoft.com/office/drawing/2014/main" id="{3928C86D-D1C9-1669-6C3A-E9E29E12FAA0}"/>
              </a:ext>
            </a:extLst>
          </p:cNvPr>
          <p:cNvSpPr txBox="1"/>
          <p:nvPr/>
        </p:nvSpPr>
        <p:spPr>
          <a:xfrm>
            <a:off x="9985703" y="5578965"/>
            <a:ext cx="2264104" cy="1200329"/>
          </a:xfrm>
          <a:prstGeom prst="rect">
            <a:avLst/>
          </a:prstGeom>
          <a:noFill/>
        </p:spPr>
        <p:txBody>
          <a:bodyPr wrap="square" rtlCol="0">
            <a:spAutoFit/>
          </a:bodyPr>
          <a:lstStyle/>
          <a:p>
            <a:r>
              <a:rPr lang="et-EE"/>
              <a:t>-&gt; </a:t>
            </a:r>
            <a:r>
              <a:rPr lang="et-EE" b="1"/>
              <a:t>Tarbimine</a:t>
            </a:r>
            <a:r>
              <a:rPr lang="et-EE"/>
              <a:t> </a:t>
            </a:r>
            <a:r>
              <a:rPr lang="et-EE" b="1"/>
              <a:t>kasvab</a:t>
            </a:r>
          </a:p>
          <a:p>
            <a:br>
              <a:rPr lang="et-EE"/>
            </a:br>
            <a:r>
              <a:rPr lang="et-EE"/>
              <a:t>Tootmist võib lisanduda 2035+</a:t>
            </a:r>
          </a:p>
        </p:txBody>
      </p:sp>
    </p:spTree>
    <p:extLst>
      <p:ext uri="{BB962C8B-B14F-4D97-AF65-F5344CB8AC3E}">
        <p14:creationId xmlns:p14="http://schemas.microsoft.com/office/powerpoint/2010/main" val="336436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60F00-CA84-4CAA-5848-13A4D6891D73}"/>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6B55C268-C135-906A-2564-D8B9674C39ED}"/>
              </a:ext>
            </a:extLst>
          </p:cNvPr>
          <p:cNvSpPr txBox="1">
            <a:spLocks/>
          </p:cNvSpPr>
          <p:nvPr/>
        </p:nvSpPr>
        <p:spPr>
          <a:xfrm>
            <a:off x="2636658" y="430629"/>
            <a:ext cx="10587037" cy="725416"/>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t-EE" sz="2800" b="1">
                <a:latin typeface="Roboto Light"/>
                <a:ea typeface="Roboto Light"/>
                <a:cs typeface="Roboto Light"/>
              </a:rPr>
              <a:t>TAASTUVENERGIA PROGNOOS -</a:t>
            </a:r>
            <a:r>
              <a:rPr lang="et-EE" sz="2800" b="1">
                <a:solidFill>
                  <a:srgbClr val="003087"/>
                </a:solidFill>
                <a:latin typeface="Roboto Light"/>
                <a:ea typeface="Roboto Light"/>
                <a:cs typeface="Roboto Light"/>
              </a:rPr>
              <a:t> TRANSPORT</a:t>
            </a:r>
            <a:r>
              <a:rPr lang="et-EE" sz="1500" b="1">
                <a:solidFill>
                  <a:srgbClr val="003087"/>
                </a:solidFill>
                <a:latin typeface="Roboto Light"/>
                <a:ea typeface="Roboto Light"/>
                <a:cs typeface="Roboto Light"/>
              </a:rPr>
              <a:t> </a:t>
            </a:r>
            <a:endParaRPr lang="et-EE" sz="1500" b="1">
              <a:solidFill>
                <a:srgbClr val="003087"/>
              </a:solidFill>
            </a:endParaRPr>
          </a:p>
        </p:txBody>
      </p:sp>
      <p:pic>
        <p:nvPicPr>
          <p:cNvPr id="4" name="Pilt 3" descr="Pilt, millel on kujutatud tekst, kuvatõmmis, Diagramm, järjekord&#10;&#10;Kirjeldus on genereeritud automaatselt">
            <a:extLst>
              <a:ext uri="{FF2B5EF4-FFF2-40B4-BE49-F238E27FC236}">
                <a16:creationId xmlns:a16="http://schemas.microsoft.com/office/drawing/2014/main" id="{D838D0DD-DA84-4BD5-EFEE-A03802DFDEB7}"/>
              </a:ext>
            </a:extLst>
          </p:cNvPr>
          <p:cNvPicPr>
            <a:picLocks noChangeAspect="1"/>
          </p:cNvPicPr>
          <p:nvPr/>
        </p:nvPicPr>
        <p:blipFill>
          <a:blip r:embed="rId3"/>
          <a:stretch>
            <a:fillRect/>
          </a:stretch>
        </p:blipFill>
        <p:spPr>
          <a:xfrm>
            <a:off x="0" y="1356912"/>
            <a:ext cx="12192000" cy="4144176"/>
          </a:xfrm>
          <a:prstGeom prst="rect">
            <a:avLst/>
          </a:prstGeom>
        </p:spPr>
      </p:pic>
      <p:sp>
        <p:nvSpPr>
          <p:cNvPr id="5" name="Ristkülik 4">
            <a:extLst>
              <a:ext uri="{FF2B5EF4-FFF2-40B4-BE49-F238E27FC236}">
                <a16:creationId xmlns:a16="http://schemas.microsoft.com/office/drawing/2014/main" id="{71640B0B-8DD9-6051-FE7B-A37947DCD718}"/>
              </a:ext>
            </a:extLst>
          </p:cNvPr>
          <p:cNvSpPr/>
          <p:nvPr/>
        </p:nvSpPr>
        <p:spPr>
          <a:xfrm rot="16200000">
            <a:off x="6132629" y="-1452578"/>
            <a:ext cx="246536" cy="1177000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8" name="TextBox 7">
            <a:extLst>
              <a:ext uri="{FF2B5EF4-FFF2-40B4-BE49-F238E27FC236}">
                <a16:creationId xmlns:a16="http://schemas.microsoft.com/office/drawing/2014/main" id="{EAD8F5CB-39C7-5126-7F7F-37C1018E6325}"/>
              </a:ext>
            </a:extLst>
          </p:cNvPr>
          <p:cNvSpPr txBox="1"/>
          <p:nvPr/>
        </p:nvSpPr>
        <p:spPr>
          <a:xfrm>
            <a:off x="435429" y="5578929"/>
            <a:ext cx="64261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t-EE">
                <a:ea typeface="Roboto"/>
                <a:cs typeface="Roboto"/>
              </a:rPr>
              <a:t>Kuni 2030: </a:t>
            </a:r>
            <a:r>
              <a:rPr lang="et-EE" b="1" err="1">
                <a:ea typeface="Roboto"/>
                <a:cs typeface="Roboto"/>
              </a:rPr>
              <a:t>biometaan</a:t>
            </a:r>
            <a:r>
              <a:rPr lang="et-EE" b="1">
                <a:ea typeface="Roboto"/>
                <a:cs typeface="Roboto"/>
              </a:rPr>
              <a:t> </a:t>
            </a:r>
            <a:r>
              <a:rPr lang="et-EE" sz="2400" b="1">
                <a:solidFill>
                  <a:srgbClr val="202124"/>
                </a:solidFill>
                <a:ea typeface="+mn-lt"/>
                <a:cs typeface="+mn-lt"/>
              </a:rPr>
              <a:t>↑</a:t>
            </a:r>
            <a:r>
              <a:rPr lang="et-EE" b="1">
                <a:ea typeface="Roboto"/>
                <a:cs typeface="Roboto"/>
              </a:rPr>
              <a:t>, biokütused </a:t>
            </a:r>
            <a:r>
              <a:rPr lang="et-EE" sz="2400" b="1">
                <a:solidFill>
                  <a:srgbClr val="202124"/>
                </a:solidFill>
                <a:ea typeface="+mn-lt"/>
                <a:cs typeface="+mn-lt"/>
              </a:rPr>
              <a:t>↑</a:t>
            </a:r>
            <a:r>
              <a:rPr lang="et-EE" b="1">
                <a:ea typeface="Roboto"/>
                <a:cs typeface="Roboto"/>
              </a:rPr>
              <a:t>, vesinik</a:t>
            </a:r>
            <a:r>
              <a:rPr lang="et-EE" b="1">
                <a:solidFill>
                  <a:srgbClr val="003087"/>
                </a:solidFill>
                <a:latin typeface="Roboto"/>
                <a:ea typeface="Roboto"/>
                <a:cs typeface="Roboto"/>
              </a:rPr>
              <a:t> </a:t>
            </a:r>
            <a:r>
              <a:rPr lang="et-EE" sz="2400" b="1">
                <a:solidFill>
                  <a:srgbClr val="202124"/>
                </a:solidFill>
                <a:latin typeface="roboto"/>
                <a:ea typeface="roboto"/>
                <a:cs typeface="roboto"/>
              </a:rPr>
              <a:t>↑</a:t>
            </a:r>
            <a:r>
              <a:rPr lang="et-EE" b="1">
                <a:ea typeface="Roboto"/>
                <a:cs typeface="Roboto"/>
              </a:rPr>
              <a:t>, elekter </a:t>
            </a:r>
            <a:r>
              <a:rPr lang="et-EE" sz="2400" b="1">
                <a:solidFill>
                  <a:srgbClr val="202124"/>
                </a:solidFill>
                <a:ea typeface="+mn-lt"/>
                <a:cs typeface="+mn-lt"/>
              </a:rPr>
              <a:t>↑</a:t>
            </a:r>
            <a:endParaRPr lang="et-EE" b="1">
              <a:ea typeface="Roboto"/>
              <a:cs typeface="Roboto"/>
            </a:endParaRPr>
          </a:p>
          <a:p>
            <a:pPr marL="285750" indent="-285750">
              <a:buFont typeface="Arial"/>
              <a:buChar char="•"/>
            </a:pPr>
            <a:endParaRPr lang="et-EE" sz="2400">
              <a:solidFill>
                <a:srgbClr val="202124"/>
              </a:solidFill>
              <a:ea typeface="Roboto"/>
              <a:cs typeface="Roboto"/>
            </a:endParaRPr>
          </a:p>
          <a:p>
            <a:r>
              <a:rPr lang="et-EE">
                <a:ea typeface="Roboto"/>
                <a:cs typeface="Roboto"/>
              </a:rPr>
              <a:t>Kuni 2040: </a:t>
            </a:r>
            <a:r>
              <a:rPr lang="et-EE" err="1">
                <a:ea typeface="Roboto"/>
                <a:cs typeface="Roboto"/>
              </a:rPr>
              <a:t>biometaan</a:t>
            </a:r>
            <a:r>
              <a:rPr lang="et-EE">
                <a:ea typeface="Roboto"/>
                <a:cs typeface="Roboto"/>
              </a:rPr>
              <a:t> </a:t>
            </a:r>
            <a:r>
              <a:rPr lang="et-EE" sz="2400" b="1">
                <a:solidFill>
                  <a:srgbClr val="202124"/>
                </a:solidFill>
                <a:ea typeface="+mn-lt"/>
                <a:cs typeface="+mn-lt"/>
              </a:rPr>
              <a:t>↓</a:t>
            </a:r>
            <a:r>
              <a:rPr lang="et-EE">
                <a:solidFill>
                  <a:srgbClr val="003087"/>
                </a:solidFill>
                <a:latin typeface="roboto"/>
                <a:ea typeface="roboto"/>
                <a:cs typeface="roboto"/>
              </a:rPr>
              <a:t>, biokütused </a:t>
            </a:r>
            <a:r>
              <a:rPr lang="et-EE" sz="2400" b="1">
                <a:solidFill>
                  <a:srgbClr val="202124"/>
                </a:solidFill>
                <a:latin typeface="roboto"/>
                <a:ea typeface="roboto"/>
                <a:cs typeface="roboto"/>
              </a:rPr>
              <a:t>↓</a:t>
            </a:r>
            <a:r>
              <a:rPr lang="et-EE">
                <a:solidFill>
                  <a:srgbClr val="003087"/>
                </a:solidFill>
                <a:latin typeface="roboto"/>
                <a:ea typeface="roboto"/>
                <a:cs typeface="roboto"/>
              </a:rPr>
              <a:t>, </a:t>
            </a:r>
            <a:r>
              <a:rPr lang="et-EE" b="1">
                <a:solidFill>
                  <a:srgbClr val="003087"/>
                </a:solidFill>
                <a:latin typeface="roboto"/>
                <a:ea typeface="roboto"/>
                <a:cs typeface="roboto"/>
              </a:rPr>
              <a:t>vesinik </a:t>
            </a:r>
            <a:r>
              <a:rPr lang="et-EE" sz="2400" b="1">
                <a:solidFill>
                  <a:srgbClr val="202124"/>
                </a:solidFill>
                <a:latin typeface="roboto"/>
                <a:ea typeface="roboto"/>
                <a:cs typeface="roboto"/>
              </a:rPr>
              <a:t>↑</a:t>
            </a:r>
            <a:r>
              <a:rPr lang="et-EE" b="1">
                <a:solidFill>
                  <a:srgbClr val="003087"/>
                </a:solidFill>
                <a:latin typeface="roboto"/>
                <a:ea typeface="roboto"/>
                <a:cs typeface="roboto"/>
              </a:rPr>
              <a:t>, elekter </a:t>
            </a:r>
            <a:r>
              <a:rPr lang="et-EE" sz="2400" b="1">
                <a:solidFill>
                  <a:srgbClr val="202124"/>
                </a:solidFill>
                <a:latin typeface="roboto"/>
                <a:ea typeface="roboto"/>
                <a:cs typeface="roboto"/>
              </a:rPr>
              <a:t>↑</a:t>
            </a:r>
          </a:p>
        </p:txBody>
      </p:sp>
    </p:spTree>
    <p:extLst>
      <p:ext uri="{BB962C8B-B14F-4D97-AF65-F5344CB8AC3E}">
        <p14:creationId xmlns:p14="http://schemas.microsoft.com/office/powerpoint/2010/main" val="1554155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60F00-CA84-4CAA-5848-13A4D6891D73}"/>
            </a:ext>
          </a:extLst>
        </p:cNvPr>
        <p:cNvGrpSpPr/>
        <p:nvPr/>
      </p:nvGrpSpPr>
      <p:grpSpPr>
        <a:xfrm>
          <a:off x="0" y="0"/>
          <a:ext cx="0" cy="0"/>
          <a:chOff x="0" y="0"/>
          <a:chExt cx="0" cy="0"/>
        </a:xfrm>
      </p:grpSpPr>
      <p:sp>
        <p:nvSpPr>
          <p:cNvPr id="2" name="Pealkiri 1">
            <a:extLst>
              <a:ext uri="{FF2B5EF4-FFF2-40B4-BE49-F238E27FC236}">
                <a16:creationId xmlns:a16="http://schemas.microsoft.com/office/drawing/2014/main" id="{6B55C268-C135-906A-2564-D8B9674C39ED}"/>
              </a:ext>
            </a:extLst>
          </p:cNvPr>
          <p:cNvSpPr txBox="1">
            <a:spLocks/>
          </p:cNvSpPr>
          <p:nvPr/>
        </p:nvSpPr>
        <p:spPr>
          <a:xfrm>
            <a:off x="2636658" y="430629"/>
            <a:ext cx="10587037" cy="725416"/>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t-EE" sz="2800" b="1">
                <a:latin typeface="Roboto Light"/>
                <a:ea typeface="Roboto Light"/>
                <a:cs typeface="Roboto Light"/>
              </a:rPr>
              <a:t>TAASTUVENERGIA PROGNOOS -</a:t>
            </a:r>
            <a:r>
              <a:rPr lang="et-EE" sz="2800" b="1">
                <a:solidFill>
                  <a:srgbClr val="003087"/>
                </a:solidFill>
                <a:latin typeface="Roboto Light"/>
                <a:ea typeface="Roboto Light"/>
                <a:cs typeface="Roboto Light"/>
              </a:rPr>
              <a:t> KÜTE-JAHUTUS</a:t>
            </a:r>
            <a:endParaRPr lang="et-EE" sz="1500" b="1">
              <a:solidFill>
                <a:srgbClr val="003087"/>
              </a:solidFill>
            </a:endParaRPr>
          </a:p>
        </p:txBody>
      </p:sp>
      <p:pic>
        <p:nvPicPr>
          <p:cNvPr id="4" name="Pilt 3" descr="Pilt, millel on kujutatud tekst, kuvatõmmis, Diagramm, järjekord&#10;&#10;Kirjeldus on genereeritud automaatselt">
            <a:extLst>
              <a:ext uri="{FF2B5EF4-FFF2-40B4-BE49-F238E27FC236}">
                <a16:creationId xmlns:a16="http://schemas.microsoft.com/office/drawing/2014/main" id="{D838D0DD-DA84-4BD5-EFEE-A03802DFDEB7}"/>
              </a:ext>
            </a:extLst>
          </p:cNvPr>
          <p:cNvPicPr>
            <a:picLocks noChangeAspect="1"/>
          </p:cNvPicPr>
          <p:nvPr/>
        </p:nvPicPr>
        <p:blipFill>
          <a:blip r:embed="rId3"/>
          <a:stretch>
            <a:fillRect/>
          </a:stretch>
        </p:blipFill>
        <p:spPr>
          <a:xfrm>
            <a:off x="0" y="1356912"/>
            <a:ext cx="12192000" cy="4144176"/>
          </a:xfrm>
          <a:prstGeom prst="rect">
            <a:avLst/>
          </a:prstGeom>
        </p:spPr>
      </p:pic>
      <p:sp>
        <p:nvSpPr>
          <p:cNvPr id="5" name="Ristkülik 4">
            <a:extLst>
              <a:ext uri="{FF2B5EF4-FFF2-40B4-BE49-F238E27FC236}">
                <a16:creationId xmlns:a16="http://schemas.microsoft.com/office/drawing/2014/main" id="{71640B0B-8DD9-6051-FE7B-A37947DCD718}"/>
              </a:ext>
            </a:extLst>
          </p:cNvPr>
          <p:cNvSpPr/>
          <p:nvPr/>
        </p:nvSpPr>
        <p:spPr>
          <a:xfrm rot="16200000">
            <a:off x="6141701" y="-1262078"/>
            <a:ext cx="246536" cy="1177000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 name="TextBox 2">
            <a:extLst>
              <a:ext uri="{FF2B5EF4-FFF2-40B4-BE49-F238E27FC236}">
                <a16:creationId xmlns:a16="http://schemas.microsoft.com/office/drawing/2014/main" id="{7275C883-CE7D-E22F-9387-CCC3C59FA693}"/>
              </a:ext>
            </a:extLst>
          </p:cNvPr>
          <p:cNvSpPr txBox="1"/>
          <p:nvPr/>
        </p:nvSpPr>
        <p:spPr>
          <a:xfrm>
            <a:off x="435429" y="5578929"/>
            <a:ext cx="64261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t-EE" b="1">
                <a:ea typeface="Roboto"/>
                <a:cs typeface="Roboto"/>
              </a:rPr>
              <a:t>Elektrifitseerimine</a:t>
            </a:r>
            <a:r>
              <a:rPr lang="et-EE">
                <a:ea typeface="Roboto"/>
                <a:cs typeface="Roboto"/>
              </a:rPr>
              <a:t> on veduriks</a:t>
            </a:r>
            <a:endParaRPr lang="et-EE" sz="2400" b="1">
              <a:solidFill>
                <a:srgbClr val="202124"/>
              </a:solidFill>
              <a:latin typeface="roboto"/>
              <a:ea typeface="roboto"/>
              <a:cs typeface="roboto"/>
            </a:endParaRPr>
          </a:p>
        </p:txBody>
      </p:sp>
    </p:spTree>
    <p:extLst>
      <p:ext uri="{BB962C8B-B14F-4D97-AF65-F5344CB8AC3E}">
        <p14:creationId xmlns:p14="http://schemas.microsoft.com/office/powerpoint/2010/main" val="4030505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60F00-CA84-4CAA-5848-13A4D6891D7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27FD2C4-FE00-A964-5E19-1717960E46E0}"/>
              </a:ext>
            </a:extLst>
          </p:cNvPr>
          <p:cNvSpPr txBox="1"/>
          <p:nvPr/>
        </p:nvSpPr>
        <p:spPr>
          <a:xfrm>
            <a:off x="971549" y="1299883"/>
            <a:ext cx="9898510" cy="976358"/>
          </a:xfrm>
          <a:prstGeom prst="rect">
            <a:avLst/>
          </a:prstGeom>
          <a:noFill/>
        </p:spPr>
        <p:txBody>
          <a:bodyPr wrap="square">
            <a:spAutoFit/>
          </a:bodyPr>
          <a:lstStyle/>
          <a:p>
            <a:pPr lvl="0" algn="just">
              <a:lnSpc>
                <a:spcPct val="107000"/>
              </a:lnSpc>
              <a:spcAft>
                <a:spcPts val="800"/>
              </a:spcAft>
              <a:tabLst>
                <a:tab pos="457200" algn="l"/>
              </a:tabLst>
            </a:pPr>
            <a:r>
              <a:rPr lang="et-EE" sz="1400" b="1">
                <a:effectLst/>
                <a:latin typeface="Roboto Condensed Light" panose="02000000000000000000" pitchFamily="2" charset="0"/>
                <a:ea typeface="Calibri" panose="020F0502020204030204" pitchFamily="34" charset="0"/>
                <a:cs typeface="Arial" panose="020B0604020202020204" pitchFamily="34" charset="0"/>
              </a:rPr>
              <a:t>Tarbimise kasv </a:t>
            </a:r>
            <a:r>
              <a:rPr lang="et-EE" sz="1400">
                <a:effectLst/>
                <a:latin typeface="Roboto Condensed Light" panose="02000000000000000000" pitchFamily="2" charset="0"/>
                <a:ea typeface="Calibri" panose="020F0502020204030204" pitchFamily="34" charset="0"/>
                <a:cs typeface="Arial" panose="020B0604020202020204" pitchFamily="34" charset="0"/>
              </a:rPr>
              <a:t>– ülemineku eeldus ja tagajärg</a:t>
            </a:r>
          </a:p>
          <a:p>
            <a:pPr lvl="0" algn="just">
              <a:lnSpc>
                <a:spcPct val="107000"/>
              </a:lnSpc>
              <a:spcAft>
                <a:spcPts val="800"/>
              </a:spcAft>
              <a:tabLst>
                <a:tab pos="457200" algn="l"/>
              </a:tabLst>
            </a:pPr>
            <a:r>
              <a:rPr lang="et-EE" sz="1400" err="1">
                <a:effectLst/>
                <a:latin typeface="Roboto Condensed Light" panose="02000000000000000000" pitchFamily="2" charset="0"/>
                <a:ea typeface="Calibri" panose="020F0502020204030204" pitchFamily="34" charset="0"/>
                <a:cs typeface="Arial" panose="020B0604020202020204" pitchFamily="34" charset="0"/>
              </a:rPr>
              <a:t>Hajatootmine</a:t>
            </a:r>
            <a:r>
              <a:rPr lang="et-EE" sz="1400">
                <a:effectLst/>
                <a:latin typeface="Roboto Condensed Light" panose="02000000000000000000" pitchFamily="2" charset="0"/>
                <a:ea typeface="Calibri" panose="020F0502020204030204" pitchFamily="34" charset="0"/>
                <a:cs typeface="Arial" panose="020B0604020202020204" pitchFamily="34" charset="0"/>
              </a:rPr>
              <a:t> suurendab </a:t>
            </a:r>
            <a:r>
              <a:rPr lang="et-EE" sz="1400" b="1">
                <a:effectLst/>
                <a:latin typeface="Roboto Condensed Light" panose="02000000000000000000" pitchFamily="2" charset="0"/>
                <a:ea typeface="Calibri" panose="020F0502020204030204" pitchFamily="34" charset="0"/>
                <a:cs typeface="Arial" panose="020B0604020202020204" pitchFamily="34" charset="0"/>
              </a:rPr>
              <a:t>julgeolekut ja majandusvõimalusi</a:t>
            </a:r>
          </a:p>
          <a:p>
            <a:pPr lvl="0" algn="just">
              <a:lnSpc>
                <a:spcPct val="107000"/>
              </a:lnSpc>
              <a:spcAft>
                <a:spcPts val="800"/>
              </a:spcAft>
              <a:tabLst>
                <a:tab pos="457200" algn="l"/>
              </a:tabLst>
            </a:pPr>
            <a:r>
              <a:rPr lang="et-EE" sz="1400" b="1">
                <a:effectLst/>
                <a:latin typeface="Roboto Condensed Light" panose="02000000000000000000" pitchFamily="2" charset="0"/>
                <a:ea typeface="Calibri" panose="020F0502020204030204" pitchFamily="34" charset="0"/>
                <a:cs typeface="Arial" panose="020B0604020202020204" pitchFamily="34" charset="0"/>
              </a:rPr>
              <a:t>Salvestus</a:t>
            </a:r>
            <a:r>
              <a:rPr lang="et-EE" sz="1400" b="1">
                <a:latin typeface="Roboto Condensed Light" panose="02000000000000000000" pitchFamily="2" charset="0"/>
                <a:ea typeface="Calibri" panose="020F0502020204030204" pitchFamily="34" charset="0"/>
                <a:cs typeface="Arial" panose="020B0604020202020204" pitchFamily="34" charset="0"/>
              </a:rPr>
              <a:t> ning</a:t>
            </a:r>
            <a:r>
              <a:rPr lang="et-EE" sz="1400" b="1">
                <a:effectLst/>
                <a:latin typeface="Roboto Condensed Light" panose="02000000000000000000" pitchFamily="2" charset="0"/>
                <a:ea typeface="Calibri" panose="020F0502020204030204" pitchFamily="34" charset="0"/>
                <a:cs typeface="Arial" panose="020B0604020202020204" pitchFamily="34" charset="0"/>
              </a:rPr>
              <a:t> tarbimise ja tootmise juhtimise võimsused </a:t>
            </a:r>
            <a:r>
              <a:rPr lang="et-EE" sz="1400">
                <a:effectLst/>
                <a:latin typeface="Roboto Condensed Light" panose="02000000000000000000" pitchFamily="2" charset="0"/>
                <a:ea typeface="Calibri" panose="020F0502020204030204" pitchFamily="34" charset="0"/>
                <a:cs typeface="Arial" panose="020B0604020202020204" pitchFamily="34" charset="0"/>
              </a:rPr>
              <a:t>on taastuvenergiale ülemineku lahutamatu osa</a:t>
            </a:r>
          </a:p>
        </p:txBody>
      </p:sp>
      <p:sp>
        <p:nvSpPr>
          <p:cNvPr id="2" name="Pealkiri 1">
            <a:extLst>
              <a:ext uri="{FF2B5EF4-FFF2-40B4-BE49-F238E27FC236}">
                <a16:creationId xmlns:a16="http://schemas.microsoft.com/office/drawing/2014/main" id="{6B55C268-C135-906A-2564-D8B9674C39ED}"/>
              </a:ext>
            </a:extLst>
          </p:cNvPr>
          <p:cNvSpPr txBox="1">
            <a:spLocks/>
          </p:cNvSpPr>
          <p:nvPr/>
        </p:nvSpPr>
        <p:spPr>
          <a:xfrm>
            <a:off x="2636658" y="430629"/>
            <a:ext cx="10587037" cy="725416"/>
          </a:xfrm>
          <a:prstGeom prst="rect">
            <a:avLst/>
          </a:prstGeom>
        </p:spPr>
        <p:txBody>
          <a:bodyPr>
            <a:normAutofit/>
          </a:bodyPr>
          <a:lst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t-EE" sz="2800" b="1" dirty="0"/>
              <a:t>TAASTUVELEKTRI PROGNOOS 				</a:t>
            </a:r>
            <a:endParaRPr lang="et-EE" sz="1600" b="1" dirty="0"/>
          </a:p>
        </p:txBody>
      </p:sp>
      <p:graphicFrame>
        <p:nvGraphicFramePr>
          <p:cNvPr id="3" name="Tabel 2">
            <a:extLst>
              <a:ext uri="{FF2B5EF4-FFF2-40B4-BE49-F238E27FC236}">
                <a16:creationId xmlns:a16="http://schemas.microsoft.com/office/drawing/2014/main" id="{7EB9AC82-608F-64D2-2BA0-7FFA6079F382}"/>
              </a:ext>
            </a:extLst>
          </p:cNvPr>
          <p:cNvGraphicFramePr>
            <a:graphicFrameLocks noGrp="1"/>
          </p:cNvGraphicFramePr>
          <p:nvPr>
            <p:extLst>
              <p:ext uri="{D42A27DB-BD31-4B8C-83A1-F6EECF244321}">
                <p14:modId xmlns:p14="http://schemas.microsoft.com/office/powerpoint/2010/main" val="2053598088"/>
              </p:ext>
            </p:extLst>
          </p:nvPr>
        </p:nvGraphicFramePr>
        <p:xfrm>
          <a:off x="572279" y="2600814"/>
          <a:ext cx="11047441" cy="3573780"/>
        </p:xfrm>
        <a:graphic>
          <a:graphicData uri="http://schemas.openxmlformats.org/drawingml/2006/table">
            <a:tbl>
              <a:tblPr firstRow="1" firstCol="1" bandRow="1">
                <a:tableStyleId>{5C22544A-7EE6-4342-B048-85BDC9FD1C3A}</a:tableStyleId>
              </a:tblPr>
              <a:tblGrid>
                <a:gridCol w="2211199">
                  <a:extLst>
                    <a:ext uri="{9D8B030D-6E8A-4147-A177-3AD203B41FA5}">
                      <a16:colId xmlns:a16="http://schemas.microsoft.com/office/drawing/2014/main" val="1903201393"/>
                    </a:ext>
                  </a:extLst>
                </a:gridCol>
                <a:gridCol w="573644">
                  <a:extLst>
                    <a:ext uri="{9D8B030D-6E8A-4147-A177-3AD203B41FA5}">
                      <a16:colId xmlns:a16="http://schemas.microsoft.com/office/drawing/2014/main" val="786936477"/>
                    </a:ext>
                  </a:extLst>
                </a:gridCol>
                <a:gridCol w="756782">
                  <a:extLst>
                    <a:ext uri="{9D8B030D-6E8A-4147-A177-3AD203B41FA5}">
                      <a16:colId xmlns:a16="http://schemas.microsoft.com/office/drawing/2014/main" val="2370102089"/>
                    </a:ext>
                  </a:extLst>
                </a:gridCol>
                <a:gridCol w="720439">
                  <a:extLst>
                    <a:ext uri="{9D8B030D-6E8A-4147-A177-3AD203B41FA5}">
                      <a16:colId xmlns:a16="http://schemas.microsoft.com/office/drawing/2014/main" val="1173760361"/>
                    </a:ext>
                  </a:extLst>
                </a:gridCol>
                <a:gridCol w="756782">
                  <a:extLst>
                    <a:ext uri="{9D8B030D-6E8A-4147-A177-3AD203B41FA5}">
                      <a16:colId xmlns:a16="http://schemas.microsoft.com/office/drawing/2014/main" val="2203243597"/>
                    </a:ext>
                  </a:extLst>
                </a:gridCol>
                <a:gridCol w="585757">
                  <a:extLst>
                    <a:ext uri="{9D8B030D-6E8A-4147-A177-3AD203B41FA5}">
                      <a16:colId xmlns:a16="http://schemas.microsoft.com/office/drawing/2014/main" val="542130649"/>
                    </a:ext>
                  </a:extLst>
                </a:gridCol>
                <a:gridCol w="585757">
                  <a:extLst>
                    <a:ext uri="{9D8B030D-6E8A-4147-A177-3AD203B41FA5}">
                      <a16:colId xmlns:a16="http://schemas.microsoft.com/office/drawing/2014/main" val="349722078"/>
                    </a:ext>
                  </a:extLst>
                </a:gridCol>
                <a:gridCol w="585757">
                  <a:extLst>
                    <a:ext uri="{9D8B030D-6E8A-4147-A177-3AD203B41FA5}">
                      <a16:colId xmlns:a16="http://schemas.microsoft.com/office/drawing/2014/main" val="2041767524"/>
                    </a:ext>
                  </a:extLst>
                </a:gridCol>
                <a:gridCol w="585757">
                  <a:extLst>
                    <a:ext uri="{9D8B030D-6E8A-4147-A177-3AD203B41FA5}">
                      <a16:colId xmlns:a16="http://schemas.microsoft.com/office/drawing/2014/main" val="2884934988"/>
                    </a:ext>
                  </a:extLst>
                </a:gridCol>
                <a:gridCol w="756782">
                  <a:extLst>
                    <a:ext uri="{9D8B030D-6E8A-4147-A177-3AD203B41FA5}">
                      <a16:colId xmlns:a16="http://schemas.microsoft.com/office/drawing/2014/main" val="3639809034"/>
                    </a:ext>
                  </a:extLst>
                </a:gridCol>
                <a:gridCol w="585757">
                  <a:extLst>
                    <a:ext uri="{9D8B030D-6E8A-4147-A177-3AD203B41FA5}">
                      <a16:colId xmlns:a16="http://schemas.microsoft.com/office/drawing/2014/main" val="808035765"/>
                    </a:ext>
                  </a:extLst>
                </a:gridCol>
                <a:gridCol w="585757">
                  <a:extLst>
                    <a:ext uri="{9D8B030D-6E8A-4147-A177-3AD203B41FA5}">
                      <a16:colId xmlns:a16="http://schemas.microsoft.com/office/drawing/2014/main" val="307720297"/>
                    </a:ext>
                  </a:extLst>
                </a:gridCol>
                <a:gridCol w="585757">
                  <a:extLst>
                    <a:ext uri="{9D8B030D-6E8A-4147-A177-3AD203B41FA5}">
                      <a16:colId xmlns:a16="http://schemas.microsoft.com/office/drawing/2014/main" val="1703674265"/>
                    </a:ext>
                  </a:extLst>
                </a:gridCol>
                <a:gridCol w="585757">
                  <a:extLst>
                    <a:ext uri="{9D8B030D-6E8A-4147-A177-3AD203B41FA5}">
                      <a16:colId xmlns:a16="http://schemas.microsoft.com/office/drawing/2014/main" val="1048495379"/>
                    </a:ext>
                  </a:extLst>
                </a:gridCol>
                <a:gridCol w="585757">
                  <a:extLst>
                    <a:ext uri="{9D8B030D-6E8A-4147-A177-3AD203B41FA5}">
                      <a16:colId xmlns:a16="http://schemas.microsoft.com/office/drawing/2014/main" val="1548126723"/>
                    </a:ext>
                  </a:extLst>
                </a:gridCol>
              </a:tblGrid>
              <a:tr h="421005">
                <a:tc>
                  <a:txBody>
                    <a:bodyPr/>
                    <a:lstStyle/>
                    <a:p>
                      <a:pPr>
                        <a:lnSpc>
                          <a:spcPct val="107000"/>
                        </a:lnSpc>
                        <a:spcAft>
                          <a:spcPts val="800"/>
                        </a:spcAft>
                      </a:pPr>
                      <a:r>
                        <a:rPr lang="et-EE" sz="1100" kern="0">
                          <a:effectLst/>
                        </a:rPr>
                        <a:t>Elekter taastuvatest energiaallikatest (RES-E) (GWh)</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2022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2023</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2024</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2025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2026</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2027</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2028</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2029</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2030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2031</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2032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2033</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2034</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2035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950717224"/>
                  </a:ext>
                </a:extLst>
              </a:tr>
              <a:tr h="210185">
                <a:tc>
                  <a:txBody>
                    <a:bodyPr/>
                    <a:lstStyle/>
                    <a:p>
                      <a:pPr>
                        <a:lnSpc>
                          <a:spcPct val="107000"/>
                        </a:lnSpc>
                        <a:spcAft>
                          <a:spcPts val="800"/>
                        </a:spcAft>
                      </a:pPr>
                      <a:r>
                        <a:rPr lang="et-EE" sz="1100" kern="0">
                          <a:effectLst/>
                        </a:rPr>
                        <a:t>Hüdro (GWh)</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23</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638076498"/>
                  </a:ext>
                </a:extLst>
              </a:tr>
              <a:tr h="210185">
                <a:tc>
                  <a:txBody>
                    <a:bodyPr/>
                    <a:lstStyle/>
                    <a:p>
                      <a:pPr>
                        <a:lnSpc>
                          <a:spcPct val="107000"/>
                        </a:lnSpc>
                        <a:spcAft>
                          <a:spcPts val="800"/>
                        </a:spcAft>
                      </a:pPr>
                      <a:r>
                        <a:rPr lang="et-EE" sz="1100" kern="0">
                          <a:effectLst/>
                        </a:rPr>
                        <a:t>Tuul (maismaa MW)</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326</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337</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447</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713</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1200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1600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1900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2350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2850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rgbClr val="92D050"/>
                    </a:solidFill>
                  </a:tcPr>
                </a:tc>
                <a:tc>
                  <a:txBody>
                    <a:bodyPr/>
                    <a:lstStyle/>
                    <a:p>
                      <a:pPr algn="r">
                        <a:lnSpc>
                          <a:spcPct val="107000"/>
                        </a:lnSpc>
                        <a:spcAft>
                          <a:spcPts val="800"/>
                        </a:spcAft>
                      </a:pPr>
                      <a:r>
                        <a:rPr lang="et-EE" sz="1100" kern="0">
                          <a:effectLst/>
                        </a:rPr>
                        <a:t>2900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2900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2900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2900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3000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041416765"/>
                  </a:ext>
                </a:extLst>
              </a:tr>
              <a:tr h="210185">
                <a:tc>
                  <a:txBody>
                    <a:bodyPr/>
                    <a:lstStyle/>
                    <a:p>
                      <a:pPr>
                        <a:lnSpc>
                          <a:spcPct val="107000"/>
                        </a:lnSpc>
                        <a:spcAft>
                          <a:spcPts val="800"/>
                        </a:spcAft>
                      </a:pPr>
                      <a:r>
                        <a:rPr lang="et-EE" sz="1100" kern="0">
                          <a:effectLst/>
                        </a:rPr>
                        <a:t>Tuul (maismaa GWh)</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668</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779</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1054</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1548</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3067</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4314</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5250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6653</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8548</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8704</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8989</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8989</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9045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9357</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383109400"/>
                  </a:ext>
                </a:extLst>
              </a:tr>
              <a:tr h="210185">
                <a:tc>
                  <a:txBody>
                    <a:bodyPr/>
                    <a:lstStyle/>
                    <a:p>
                      <a:pPr>
                        <a:lnSpc>
                          <a:spcPct val="107000"/>
                        </a:lnSpc>
                        <a:spcAft>
                          <a:spcPts val="800"/>
                        </a:spcAft>
                      </a:pPr>
                      <a:r>
                        <a:rPr lang="et-EE" sz="1100" kern="0">
                          <a:effectLst/>
                        </a:rPr>
                        <a:t>Tuul (meri MW)</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1000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rgbClr val="92D050"/>
                    </a:solidFill>
                  </a:tcPr>
                </a:tc>
                <a:tc>
                  <a:txBody>
                    <a:bodyPr/>
                    <a:lstStyle/>
                    <a:p>
                      <a:pPr algn="r">
                        <a:lnSpc>
                          <a:spcPct val="107000"/>
                        </a:lnSpc>
                        <a:spcAft>
                          <a:spcPts val="800"/>
                        </a:spcAft>
                      </a:pPr>
                      <a:r>
                        <a:rPr lang="et-EE" sz="1100" kern="0">
                          <a:effectLst/>
                        </a:rPr>
                        <a:t>1000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1000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023082103"/>
                  </a:ext>
                </a:extLst>
              </a:tr>
              <a:tr h="210185">
                <a:tc>
                  <a:txBody>
                    <a:bodyPr/>
                    <a:lstStyle/>
                    <a:p>
                      <a:pPr>
                        <a:lnSpc>
                          <a:spcPct val="107000"/>
                        </a:lnSpc>
                        <a:spcAft>
                          <a:spcPts val="800"/>
                        </a:spcAft>
                      </a:pPr>
                      <a:r>
                        <a:rPr lang="et-EE" sz="1100" kern="0">
                          <a:effectLst/>
                        </a:rPr>
                        <a:t>Tuul (meri GWh)</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4039</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4039</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4039</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917903389"/>
                  </a:ext>
                </a:extLst>
              </a:tr>
              <a:tr h="210185">
                <a:tc>
                  <a:txBody>
                    <a:bodyPr/>
                    <a:lstStyle/>
                    <a:p>
                      <a:pPr>
                        <a:lnSpc>
                          <a:spcPct val="107000"/>
                        </a:lnSpc>
                        <a:spcAft>
                          <a:spcPts val="800"/>
                        </a:spcAft>
                      </a:pPr>
                      <a:r>
                        <a:rPr lang="et-EE" sz="1100" kern="0">
                          <a:effectLst/>
                        </a:rPr>
                        <a:t>Päike (MW)</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370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510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850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900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950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1000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1200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1400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1480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rgbClr val="92D050"/>
                    </a:solidFill>
                  </a:tcPr>
                </a:tc>
                <a:tc>
                  <a:txBody>
                    <a:bodyPr/>
                    <a:lstStyle/>
                    <a:p>
                      <a:pPr algn="r">
                        <a:lnSpc>
                          <a:spcPct val="107000"/>
                        </a:lnSpc>
                        <a:spcAft>
                          <a:spcPts val="800"/>
                        </a:spcAft>
                      </a:pPr>
                      <a:r>
                        <a:rPr lang="et-EE" sz="1100" kern="0">
                          <a:effectLst/>
                        </a:rPr>
                        <a:t>1500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1500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1500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1600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1600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645828307"/>
                  </a:ext>
                </a:extLst>
              </a:tr>
              <a:tr h="210185">
                <a:tc>
                  <a:txBody>
                    <a:bodyPr/>
                    <a:lstStyle/>
                    <a:p>
                      <a:pPr>
                        <a:lnSpc>
                          <a:spcPct val="107000"/>
                        </a:lnSpc>
                        <a:spcAft>
                          <a:spcPts val="800"/>
                        </a:spcAft>
                      </a:pPr>
                      <a:r>
                        <a:rPr lang="et-EE" sz="1100" kern="0">
                          <a:effectLst/>
                        </a:rPr>
                        <a:t>Päike (GWh)</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596</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693</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820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920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900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1000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1100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1500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1669</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1668</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1668</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1668</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1802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1802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137202113"/>
                  </a:ext>
                </a:extLst>
              </a:tr>
              <a:tr h="210185">
                <a:tc>
                  <a:txBody>
                    <a:bodyPr/>
                    <a:lstStyle/>
                    <a:p>
                      <a:pPr>
                        <a:lnSpc>
                          <a:spcPct val="107000"/>
                        </a:lnSpc>
                        <a:spcAft>
                          <a:spcPts val="800"/>
                        </a:spcAft>
                      </a:pPr>
                      <a:r>
                        <a:rPr lang="et-EE" sz="1100" kern="0">
                          <a:effectLst/>
                        </a:rPr>
                        <a:t>Biomass(MW)</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130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218805114"/>
                  </a:ext>
                </a:extLst>
              </a:tr>
              <a:tr h="210185">
                <a:tc>
                  <a:txBody>
                    <a:bodyPr/>
                    <a:lstStyle/>
                    <a:p>
                      <a:pPr>
                        <a:lnSpc>
                          <a:spcPct val="107000"/>
                        </a:lnSpc>
                        <a:spcAft>
                          <a:spcPts val="800"/>
                        </a:spcAft>
                      </a:pPr>
                      <a:r>
                        <a:rPr lang="et-EE" sz="1100" kern="0">
                          <a:effectLst/>
                        </a:rPr>
                        <a:t>Biomass(GWh)</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1205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1205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1205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1205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1205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1205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1205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1205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1205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1205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1205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1205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1205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1205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003630956"/>
                  </a:ext>
                </a:extLst>
              </a:tr>
              <a:tr h="210185">
                <a:tc>
                  <a:txBody>
                    <a:bodyPr/>
                    <a:lstStyle/>
                    <a:p>
                      <a:pPr>
                        <a:lnSpc>
                          <a:spcPct val="107000"/>
                        </a:lnSpc>
                        <a:spcAft>
                          <a:spcPts val="800"/>
                        </a:spcAft>
                      </a:pPr>
                      <a:r>
                        <a:rPr lang="et-EE" sz="1100" kern="0">
                          <a:effectLst/>
                        </a:rPr>
                        <a:t>TE100 eesmärgi saavutamine %</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26%</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28%</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31%</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36%</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50%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62%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70%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85%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101%</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102%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133%</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131%</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131%</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88639560"/>
                  </a:ext>
                </a:extLst>
              </a:tr>
              <a:tr h="210185">
                <a:tc>
                  <a:txBody>
                    <a:bodyPr/>
                    <a:lstStyle/>
                    <a:p>
                      <a:pPr>
                        <a:lnSpc>
                          <a:spcPct val="107000"/>
                        </a:lnSpc>
                        <a:spcAft>
                          <a:spcPts val="800"/>
                        </a:spcAft>
                      </a:pPr>
                      <a:r>
                        <a:rPr lang="et-EE" sz="1100" kern="0">
                          <a:effectLst/>
                        </a:rPr>
                        <a:t>KOKKU</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2,7</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3,1</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3,7</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5,2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6,5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7,6</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9,4</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11,4</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11,6</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11,9</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15,9</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16,1</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r">
                        <a:lnSpc>
                          <a:spcPct val="107000"/>
                        </a:lnSpc>
                        <a:spcAft>
                          <a:spcPts val="800"/>
                        </a:spcAft>
                      </a:pPr>
                      <a:r>
                        <a:rPr lang="et-EE" sz="1100" kern="0">
                          <a:effectLst/>
                        </a:rPr>
                        <a:t>16,4</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182117162"/>
                  </a:ext>
                </a:extLst>
              </a:tr>
              <a:tr h="210185">
                <a:tc>
                  <a:txBody>
                    <a:bodyPr/>
                    <a:lstStyle/>
                    <a:p>
                      <a:pPr>
                        <a:lnSpc>
                          <a:spcPct val="107000"/>
                        </a:lnSpc>
                        <a:spcAft>
                          <a:spcPts val="800"/>
                        </a:spcAft>
                      </a:pPr>
                      <a:r>
                        <a:rPr lang="et-EE" sz="1100" kern="0">
                          <a:effectLst/>
                        </a:rPr>
                        <a:t>Tarbimine (TWh) (Elering)</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8,2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rgbClr val="00B0F0"/>
                    </a:solidFill>
                  </a:tcPr>
                </a:tc>
                <a:tc>
                  <a:txBody>
                    <a:bodyPr/>
                    <a:lstStyle/>
                    <a:p>
                      <a:pPr algn="r">
                        <a:lnSpc>
                          <a:spcPct val="107000"/>
                        </a:lnSpc>
                        <a:spcAft>
                          <a:spcPts val="800"/>
                        </a:spcAft>
                      </a:pPr>
                      <a:r>
                        <a:rPr lang="et-EE" sz="1100" kern="0">
                          <a:effectLst/>
                        </a:rPr>
                        <a:t>8,6</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rgbClr val="00B0F0"/>
                    </a:solidFill>
                  </a:tcPr>
                </a:tc>
                <a:tc>
                  <a:txBody>
                    <a:bodyPr/>
                    <a:lstStyle/>
                    <a:p>
                      <a:pPr algn="r">
                        <a:lnSpc>
                          <a:spcPct val="107000"/>
                        </a:lnSpc>
                        <a:spcAft>
                          <a:spcPts val="800"/>
                        </a:spcAft>
                      </a:pPr>
                      <a:r>
                        <a:rPr lang="et-EE" sz="1100" kern="0">
                          <a:effectLst/>
                        </a:rPr>
                        <a:t>9,0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rgbClr val="00B0F0"/>
                    </a:solidFill>
                  </a:tcPr>
                </a:tc>
                <a:tc>
                  <a:txBody>
                    <a:bodyPr/>
                    <a:lstStyle/>
                    <a:p>
                      <a:pPr algn="r">
                        <a:lnSpc>
                          <a:spcPct val="107000"/>
                        </a:lnSpc>
                        <a:spcAft>
                          <a:spcPts val="800"/>
                        </a:spcAft>
                      </a:pPr>
                      <a:r>
                        <a:rPr lang="et-EE" sz="1100" kern="0">
                          <a:effectLst/>
                        </a:rPr>
                        <a:t>9,2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rgbClr val="00B0F0"/>
                    </a:solidFill>
                  </a:tcPr>
                </a:tc>
                <a:tc>
                  <a:txBody>
                    <a:bodyPr/>
                    <a:lstStyle/>
                    <a:p>
                      <a:pPr algn="r">
                        <a:lnSpc>
                          <a:spcPct val="107000"/>
                        </a:lnSpc>
                        <a:spcAft>
                          <a:spcPts val="800"/>
                        </a:spcAft>
                      </a:pPr>
                      <a:r>
                        <a:rPr lang="et-EE" sz="1100" kern="0">
                          <a:effectLst/>
                        </a:rPr>
                        <a:t>9,3</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rgbClr val="00B0F0"/>
                    </a:solidFill>
                  </a:tcPr>
                </a:tc>
                <a:tc>
                  <a:txBody>
                    <a:bodyPr/>
                    <a:lstStyle/>
                    <a:p>
                      <a:pPr algn="r">
                        <a:lnSpc>
                          <a:spcPct val="107000"/>
                        </a:lnSpc>
                        <a:spcAft>
                          <a:spcPts val="800"/>
                        </a:spcAft>
                      </a:pPr>
                      <a:r>
                        <a:rPr lang="et-EE" sz="1100" kern="0">
                          <a:effectLst/>
                        </a:rPr>
                        <a:t>9,5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rgbClr val="00B0F0"/>
                    </a:solidFill>
                  </a:tcPr>
                </a:tc>
                <a:tc>
                  <a:txBody>
                    <a:bodyPr/>
                    <a:lstStyle/>
                    <a:p>
                      <a:pPr algn="r">
                        <a:lnSpc>
                          <a:spcPct val="107000"/>
                        </a:lnSpc>
                        <a:spcAft>
                          <a:spcPts val="800"/>
                        </a:spcAft>
                      </a:pPr>
                      <a:r>
                        <a:rPr lang="et-EE" sz="1100" kern="0">
                          <a:effectLst/>
                        </a:rPr>
                        <a:t>9,7</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rgbClr val="00B0F0"/>
                    </a:solidFill>
                  </a:tcPr>
                </a:tc>
                <a:tc>
                  <a:txBody>
                    <a:bodyPr/>
                    <a:lstStyle/>
                    <a:p>
                      <a:pPr algn="r">
                        <a:lnSpc>
                          <a:spcPct val="107000"/>
                        </a:lnSpc>
                        <a:spcAft>
                          <a:spcPts val="800"/>
                        </a:spcAft>
                      </a:pPr>
                      <a:r>
                        <a:rPr lang="et-EE" sz="1100" kern="0">
                          <a:effectLst/>
                        </a:rPr>
                        <a:t>9,9</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rgbClr val="00B0F0"/>
                    </a:solidFill>
                  </a:tcPr>
                </a:tc>
                <a:tc>
                  <a:txBody>
                    <a:bodyPr/>
                    <a:lstStyle/>
                    <a:p>
                      <a:pPr algn="r">
                        <a:lnSpc>
                          <a:spcPct val="107000"/>
                        </a:lnSpc>
                        <a:spcAft>
                          <a:spcPts val="800"/>
                        </a:spcAft>
                      </a:pPr>
                      <a:r>
                        <a:rPr lang="et-EE" sz="1100" kern="0">
                          <a:effectLst/>
                        </a:rPr>
                        <a:t>10,3</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rgbClr val="00B0F0"/>
                    </a:solidFill>
                  </a:tcPr>
                </a:tc>
                <a:tc>
                  <a:txBody>
                    <a:bodyPr/>
                    <a:lstStyle/>
                    <a:p>
                      <a:pPr algn="r">
                        <a:lnSpc>
                          <a:spcPct val="107000"/>
                        </a:lnSpc>
                        <a:spcAft>
                          <a:spcPts val="800"/>
                        </a:spcAft>
                      </a:pPr>
                      <a:r>
                        <a:rPr lang="et-EE" sz="1100" kern="0">
                          <a:effectLst/>
                        </a:rPr>
                        <a:t>10,3</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rgbClr val="00B0F0"/>
                    </a:solidFill>
                  </a:tcPr>
                </a:tc>
                <a:tc>
                  <a:txBody>
                    <a:bodyPr/>
                    <a:lstStyle/>
                    <a:p>
                      <a:pPr algn="r">
                        <a:lnSpc>
                          <a:spcPct val="107000"/>
                        </a:lnSpc>
                        <a:spcAft>
                          <a:spcPts val="800"/>
                        </a:spcAft>
                      </a:pPr>
                      <a:r>
                        <a:rPr lang="et-EE" sz="1100" kern="0">
                          <a:effectLst/>
                        </a:rPr>
                        <a:t>10,5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rgbClr val="00B0F0"/>
                    </a:solidFill>
                  </a:tcPr>
                </a:tc>
                <a:tc>
                  <a:txBody>
                    <a:bodyPr/>
                    <a:lstStyle/>
                    <a:p>
                      <a:pPr algn="r">
                        <a:lnSpc>
                          <a:spcPct val="107000"/>
                        </a:lnSpc>
                        <a:spcAft>
                          <a:spcPts val="800"/>
                        </a:spcAft>
                      </a:pPr>
                      <a:r>
                        <a:rPr lang="et-EE" sz="1100" kern="0">
                          <a:effectLst/>
                        </a:rPr>
                        <a:t>10,8</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rgbClr val="00B0F0"/>
                    </a:solidFill>
                  </a:tcPr>
                </a:tc>
                <a:tc>
                  <a:txBody>
                    <a:bodyPr/>
                    <a:lstStyle/>
                    <a:p>
                      <a:pPr algn="r">
                        <a:lnSpc>
                          <a:spcPct val="107000"/>
                        </a:lnSpc>
                        <a:spcAft>
                          <a:spcPts val="800"/>
                        </a:spcAft>
                      </a:pPr>
                      <a:r>
                        <a:rPr lang="et-EE" sz="1100" kern="0">
                          <a:effectLst/>
                        </a:rPr>
                        <a:t>11,1</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rgbClr val="00B0F0"/>
                    </a:solidFill>
                  </a:tcPr>
                </a:tc>
                <a:tc>
                  <a:txBody>
                    <a:bodyPr/>
                    <a:lstStyle/>
                    <a:p>
                      <a:pPr algn="r">
                        <a:lnSpc>
                          <a:spcPct val="107000"/>
                        </a:lnSpc>
                        <a:spcAft>
                          <a:spcPts val="800"/>
                        </a:spcAft>
                      </a:pPr>
                      <a:r>
                        <a:rPr lang="et-EE" sz="1100" kern="0">
                          <a:effectLst/>
                        </a:rPr>
                        <a:t>11,3</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rgbClr val="00B0F0"/>
                    </a:solidFill>
                  </a:tcPr>
                </a:tc>
                <a:extLst>
                  <a:ext uri="{0D108BD9-81ED-4DB2-BD59-A6C34878D82A}">
                    <a16:rowId xmlns:a16="http://schemas.microsoft.com/office/drawing/2014/main" val="4272028590"/>
                  </a:ext>
                </a:extLst>
              </a:tr>
              <a:tr h="210185">
                <a:tc>
                  <a:txBody>
                    <a:bodyPr/>
                    <a:lstStyle/>
                    <a:p>
                      <a:pPr>
                        <a:lnSpc>
                          <a:spcPct val="107000"/>
                        </a:lnSpc>
                        <a:spcAft>
                          <a:spcPts val="800"/>
                        </a:spcAft>
                      </a:pPr>
                      <a:r>
                        <a:rPr lang="et-EE" sz="1100" kern="0">
                          <a:effectLst/>
                        </a:rPr>
                        <a:t>Tarbimine (TWh) (8% 24-35)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8,2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8,6</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8,2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8,8</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9,5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10,3</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11,1</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12,0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12,9</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14,0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15,1</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16,3</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17,6</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19,0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457978799"/>
                  </a:ext>
                </a:extLst>
              </a:tr>
              <a:tr h="210185">
                <a:tc>
                  <a:txBody>
                    <a:bodyPr/>
                    <a:lstStyle/>
                    <a:p>
                      <a:pPr>
                        <a:lnSpc>
                          <a:spcPct val="107000"/>
                        </a:lnSpc>
                        <a:spcAft>
                          <a:spcPts val="800"/>
                        </a:spcAft>
                      </a:pPr>
                      <a:r>
                        <a:rPr lang="et-EE" sz="1100" kern="0">
                          <a:effectLst/>
                        </a:rPr>
                        <a:t>Tarbimine (TWh) (11% 24-35)</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8,2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8,6</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8,2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9,1</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10,1</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11,2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12,4</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13,7</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15,3</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16,9</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18,8</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20,9</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23,2</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25,7</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688260822"/>
                  </a:ext>
                </a:extLst>
              </a:tr>
              <a:tr h="210185">
                <a:tc>
                  <a:txBody>
                    <a:bodyPr/>
                    <a:lstStyle/>
                    <a:p>
                      <a:pPr>
                        <a:lnSpc>
                          <a:spcPct val="107000"/>
                        </a:lnSpc>
                        <a:spcAft>
                          <a:spcPts val="800"/>
                        </a:spcAft>
                      </a:pPr>
                      <a:r>
                        <a:rPr lang="et-EE" sz="1100" kern="0">
                          <a:effectLst/>
                        </a:rPr>
                        <a:t>Salvestus</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 </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 </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 </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 </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300,0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 </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 </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 </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500,0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 </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 </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1000,0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 </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107000"/>
                        </a:lnSpc>
                        <a:spcAft>
                          <a:spcPts val="800"/>
                        </a:spcAft>
                      </a:pPr>
                      <a:r>
                        <a:rPr lang="et-EE" sz="1100" kern="0">
                          <a:effectLst/>
                        </a:rPr>
                        <a:t>1300,0</a:t>
                      </a:r>
                      <a:endParaRPr lang="et-EE" sz="1100" kern="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671138334"/>
                  </a:ext>
                </a:extLst>
              </a:tr>
            </a:tbl>
          </a:graphicData>
        </a:graphic>
      </p:graphicFrame>
    </p:spTree>
    <p:extLst>
      <p:ext uri="{BB962C8B-B14F-4D97-AF65-F5344CB8AC3E}">
        <p14:creationId xmlns:p14="http://schemas.microsoft.com/office/powerpoint/2010/main" val="793409433"/>
      </p:ext>
    </p:extLst>
  </p:cSld>
  <p:clrMapOvr>
    <a:masterClrMapping/>
  </p:clrMapOvr>
</p:sld>
</file>

<file path=ppt/theme/theme1.xml><?xml version="1.0" encoding="utf-8"?>
<a:theme xmlns:a="http://schemas.openxmlformats.org/drawingml/2006/main" name="Valge">
  <a:themeElements>
    <a:clrScheme name="Custom 1">
      <a:dk1>
        <a:srgbClr val="003087"/>
      </a:dk1>
      <a:lt1>
        <a:srgbClr val="FFFFFF"/>
      </a:lt1>
      <a:dk2>
        <a:srgbClr val="272727"/>
      </a:dk2>
      <a:lt2>
        <a:srgbClr val="E7E6E6"/>
      </a:lt2>
      <a:accent1>
        <a:srgbClr val="003087"/>
      </a:accent1>
      <a:accent2>
        <a:srgbClr val="F0A320"/>
      </a:accent2>
      <a:accent3>
        <a:srgbClr val="006EB5"/>
      </a:accent3>
      <a:accent4>
        <a:srgbClr val="90C8E8"/>
      </a:accent4>
      <a:accent5>
        <a:srgbClr val="E76000"/>
      </a:accent5>
      <a:accent6>
        <a:srgbClr val="B9D9EB"/>
      </a:accent6>
      <a:hlink>
        <a:srgbClr val="003087"/>
      </a:hlink>
      <a:folHlink>
        <a:srgbClr val="003087"/>
      </a:folHlink>
    </a:clrScheme>
    <a:fontScheme name="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nine">
  <a:themeElements>
    <a:clrScheme name="Custom 1">
      <a:dk1>
        <a:srgbClr val="FFFFFF"/>
      </a:dk1>
      <a:lt1>
        <a:srgbClr val="003087"/>
      </a:lt1>
      <a:dk2>
        <a:srgbClr val="FFFFFF"/>
      </a:dk2>
      <a:lt2>
        <a:srgbClr val="003087"/>
      </a:lt2>
      <a:accent1>
        <a:srgbClr val="FFFFFF"/>
      </a:accent1>
      <a:accent2>
        <a:srgbClr val="F0A320"/>
      </a:accent2>
      <a:accent3>
        <a:srgbClr val="006EB5"/>
      </a:accent3>
      <a:accent4>
        <a:srgbClr val="90C8E8"/>
      </a:accent4>
      <a:accent5>
        <a:srgbClr val="E76000"/>
      </a:accent5>
      <a:accent6>
        <a:srgbClr val="B9D9EB"/>
      </a:accent6>
      <a:hlink>
        <a:srgbClr val="003087"/>
      </a:hlink>
      <a:folHlink>
        <a:srgbClr val="003087"/>
      </a:folHlink>
    </a:clrScheme>
    <a:fontScheme name="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009C757D987E4689491E3EB50B9C39" ma:contentTypeVersion="12" ma:contentTypeDescription="Create a new document." ma:contentTypeScope="" ma:versionID="e707479b7991bc02b0bb356b93498ecb">
  <xsd:schema xmlns:xsd="http://www.w3.org/2001/XMLSchema" xmlns:xs="http://www.w3.org/2001/XMLSchema" xmlns:p="http://schemas.microsoft.com/office/2006/metadata/properties" xmlns:ns2="2495cadb-a861-45e4-a218-a256843372b9" xmlns:ns3="4332cad1-808f-4a89-89e2-a0168400b5f3" targetNamespace="http://schemas.microsoft.com/office/2006/metadata/properties" ma:root="true" ma:fieldsID="fff4e68ee2c5ae773c06257897d06a05" ns2:_="" ns3:_="">
    <xsd:import namespace="2495cadb-a861-45e4-a218-a256843372b9"/>
    <xsd:import namespace="4332cad1-808f-4a89-89e2-a0168400b5f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95cadb-a861-45e4-a218-a256843372b9" elementFormDefault="qualified">
    <xsd:import namespace="http://schemas.microsoft.com/office/2006/documentManagement/types"/>
    <xsd:import namespace="http://schemas.microsoft.com/office/infopath/2007/PartnerControls"/>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ObjectDetectorVersions" ma:index="9"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32cad1-808f-4a89-89e2-a0168400b5f3" elementFormDefault="qualified">
    <xsd:import namespace="http://schemas.microsoft.com/office/2006/documentManagement/types"/>
    <xsd:import namespace="http://schemas.microsoft.com/office/infopath/2007/PartnerControls"/>
    <xsd:element name="SharedWithUsers" ma:index="7"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D9FBA9-4F58-4297-8E41-2816FC1AB7C9}">
  <ds:schemaRefs>
    <ds:schemaRef ds:uri="2495cadb-a861-45e4-a218-a256843372b9"/>
    <ds:schemaRef ds:uri="http://schemas.microsoft.com/office/2006/metadata/properties"/>
    <ds:schemaRef ds:uri="http://purl.org/dc/dcmitype/"/>
    <ds:schemaRef ds:uri="http://schemas.microsoft.com/office/2006/documentManagement/types"/>
    <ds:schemaRef ds:uri="http://www.w3.org/XML/1998/namespace"/>
    <ds:schemaRef ds:uri="http://purl.org/dc/terms/"/>
    <ds:schemaRef ds:uri="http://schemas.microsoft.com/office/infopath/2007/PartnerControls"/>
    <ds:schemaRef ds:uri="http://purl.org/dc/elements/1.1/"/>
    <ds:schemaRef ds:uri="http://schemas.openxmlformats.org/package/2006/metadata/core-properties"/>
    <ds:schemaRef ds:uri="4332cad1-808f-4a89-89e2-a0168400b5f3"/>
  </ds:schemaRefs>
</ds:datastoreItem>
</file>

<file path=customXml/itemProps2.xml><?xml version="1.0" encoding="utf-8"?>
<ds:datastoreItem xmlns:ds="http://schemas.openxmlformats.org/officeDocument/2006/customXml" ds:itemID="{9C6E8E13-89AD-463A-B3DF-ED4D6ABD7E1E}">
  <ds:schemaRefs>
    <ds:schemaRef ds:uri="http://schemas.microsoft.com/sharepoint/v3/contenttype/forms"/>
  </ds:schemaRefs>
</ds:datastoreItem>
</file>

<file path=customXml/itemProps3.xml><?xml version="1.0" encoding="utf-8"?>
<ds:datastoreItem xmlns:ds="http://schemas.openxmlformats.org/officeDocument/2006/customXml" ds:itemID="{A7438DFF-ED0D-490D-939D-42BB4A4510C1}">
  <ds:schemaRefs>
    <ds:schemaRef ds:uri="2495cadb-a861-45e4-a218-a256843372b9"/>
    <ds:schemaRef ds:uri="4332cad1-808f-4a89-89e2-a0168400b5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323</TotalTime>
  <Words>975</Words>
  <Application>Microsoft Office PowerPoint</Application>
  <PresentationFormat>Laiekraan</PresentationFormat>
  <Paragraphs>381</Paragraphs>
  <Slides>11</Slides>
  <Notes>11</Notes>
  <HiddenSlides>0</HiddenSlides>
  <MMClips>0</MMClips>
  <ScaleCrop>false</ScaleCrop>
  <HeadingPairs>
    <vt:vector size="6" baseType="variant">
      <vt:variant>
        <vt:lpstr>Kasutatud fondid</vt:lpstr>
      </vt:variant>
      <vt:variant>
        <vt:i4>7</vt:i4>
      </vt:variant>
      <vt:variant>
        <vt:lpstr>Kujundus</vt:lpstr>
      </vt:variant>
      <vt:variant>
        <vt:i4>2</vt:i4>
      </vt:variant>
      <vt:variant>
        <vt:lpstr>Slaidipealkirjad</vt:lpstr>
      </vt:variant>
      <vt:variant>
        <vt:i4>11</vt:i4>
      </vt:variant>
    </vt:vector>
  </HeadingPairs>
  <TitlesOfParts>
    <vt:vector size="20" baseType="lpstr">
      <vt:lpstr>Arial</vt:lpstr>
      <vt:lpstr>Calibri</vt:lpstr>
      <vt:lpstr>roboto</vt:lpstr>
      <vt:lpstr>roboto</vt:lpstr>
      <vt:lpstr>Roboto Condensed</vt:lpstr>
      <vt:lpstr>Roboto Condensed Light</vt:lpstr>
      <vt:lpstr>Roboto Light</vt:lpstr>
      <vt:lpstr>Valge</vt:lpstr>
      <vt:lpstr>Sinine</vt:lpstr>
      <vt:lpstr>Tastuvenergia kaasamiskoosolek</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Karli Jaanson</dc:creator>
  <cp:lastModifiedBy>Karlis Goldstein</cp:lastModifiedBy>
  <cp:revision>4</cp:revision>
  <cp:lastPrinted>2024-05-08T10:12:54Z</cp:lastPrinted>
  <dcterms:created xsi:type="dcterms:W3CDTF">2024-02-04T14:28:20Z</dcterms:created>
  <dcterms:modified xsi:type="dcterms:W3CDTF">2024-05-27T12:38:10Z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0x0101005B009C757D987E4689491E3EB50B9C39</vt:lpwstr>
  </property>
</Properties>
</file>